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2" r:id="rId2"/>
    <p:sldId id="293" r:id="rId3"/>
    <p:sldId id="284" r:id="rId4"/>
    <p:sldId id="276" r:id="rId5"/>
    <p:sldId id="297" r:id="rId6"/>
    <p:sldId id="281" r:id="rId7"/>
    <p:sldId id="270" r:id="rId8"/>
    <p:sldId id="295" r:id="rId9"/>
    <p:sldId id="298" r:id="rId10"/>
    <p:sldId id="296" r:id="rId11"/>
    <p:sldId id="292" r:id="rId1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ddels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00" autoAdjust="0"/>
  </p:normalViewPr>
  <p:slideViewPr>
    <p:cSldViewPr snapToGrid="0">
      <p:cViewPr varScale="1">
        <p:scale>
          <a:sx n="121" d="100"/>
          <a:sy n="121" d="100"/>
        </p:scale>
        <p:origin x="1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i Østerli Frafjord" userId="24227312-e859-4dcc-8239-be927bf75fa1" providerId="ADAL" clId="{0846BF51-6C06-448E-9C66-A20ABC4C5049}"/>
    <pc:docChg chg="undo custSel addSld delSld modSld sldOrd">
      <pc:chgData name="Kari Østerli Frafjord" userId="24227312-e859-4dcc-8239-be927bf75fa1" providerId="ADAL" clId="{0846BF51-6C06-448E-9C66-A20ABC4C5049}" dt="2022-09-08T08:26:40.051" v="3642" actId="20577"/>
      <pc:docMkLst>
        <pc:docMk/>
      </pc:docMkLst>
      <pc:sldChg chg="new del">
        <pc:chgData name="Kari Østerli Frafjord" userId="24227312-e859-4dcc-8239-be927bf75fa1" providerId="ADAL" clId="{0846BF51-6C06-448E-9C66-A20ABC4C5049}" dt="2022-09-06T08:12:15.831" v="2" actId="47"/>
        <pc:sldMkLst>
          <pc:docMk/>
          <pc:sldMk cId="162614689" sldId="256"/>
        </pc:sldMkLst>
      </pc:sldChg>
      <pc:sldChg chg="modSp add del mod">
        <pc:chgData name="Kari Østerli Frafjord" userId="24227312-e859-4dcc-8239-be927bf75fa1" providerId="ADAL" clId="{0846BF51-6C06-448E-9C66-A20ABC4C5049}" dt="2022-09-06T08:15:22.695" v="332" actId="47"/>
        <pc:sldMkLst>
          <pc:docMk/>
          <pc:sldMk cId="3601298522" sldId="261"/>
        </pc:sldMkLst>
        <pc:spChg chg="mod">
          <ac:chgData name="Kari Østerli Frafjord" userId="24227312-e859-4dcc-8239-be927bf75fa1" providerId="ADAL" clId="{0846BF51-6C06-448E-9C66-A20ABC4C5049}" dt="2022-09-06T08:12:47.893" v="36" actId="20577"/>
          <ac:spMkLst>
            <pc:docMk/>
            <pc:sldMk cId="3601298522" sldId="261"/>
            <ac:spMk id="6" creationId="{E0123666-2EE8-4A58-AFBA-745D44ADCC15}"/>
          </ac:spMkLst>
        </pc:spChg>
        <pc:spChg chg="mod">
          <ac:chgData name="Kari Østerli Frafjord" userId="24227312-e859-4dcc-8239-be927bf75fa1" providerId="ADAL" clId="{0846BF51-6C06-448E-9C66-A20ABC4C5049}" dt="2022-09-06T08:13:50.524" v="118" actId="6549"/>
          <ac:spMkLst>
            <pc:docMk/>
            <pc:sldMk cId="3601298522" sldId="261"/>
            <ac:spMk id="7" creationId="{1D792BED-4F1B-462B-A316-BAF6B86D11A2}"/>
          </ac:spMkLst>
        </pc:spChg>
      </pc:sldChg>
      <pc:sldChg chg="addSp modSp add mod">
        <pc:chgData name="Kari Østerli Frafjord" userId="24227312-e859-4dcc-8239-be927bf75fa1" providerId="ADAL" clId="{0846BF51-6C06-448E-9C66-A20ABC4C5049}" dt="2022-09-08T07:15:17.955" v="3602" actId="403"/>
        <pc:sldMkLst>
          <pc:docMk/>
          <pc:sldMk cId="3093911028" sldId="262"/>
        </pc:sldMkLst>
        <pc:spChg chg="mod">
          <ac:chgData name="Kari Østerli Frafjord" userId="24227312-e859-4dcc-8239-be927bf75fa1" providerId="ADAL" clId="{0846BF51-6C06-448E-9C66-A20ABC4C5049}" dt="2022-09-06T08:15:10.079" v="331" actId="20577"/>
          <ac:spMkLst>
            <pc:docMk/>
            <pc:sldMk cId="3093911028" sldId="262"/>
            <ac:spMk id="6" creationId="{E0123666-2EE8-4A58-AFBA-745D44ADCC15}"/>
          </ac:spMkLst>
        </pc:spChg>
        <pc:spChg chg="mod">
          <ac:chgData name="Kari Østerli Frafjord" userId="24227312-e859-4dcc-8239-be927bf75fa1" providerId="ADAL" clId="{0846BF51-6C06-448E-9C66-A20ABC4C5049}" dt="2022-09-08T07:15:17.955" v="3602" actId="403"/>
          <ac:spMkLst>
            <pc:docMk/>
            <pc:sldMk cId="3093911028" sldId="262"/>
            <ac:spMk id="7" creationId="{1D792BED-4F1B-462B-A316-BAF6B86D11A2}"/>
          </ac:spMkLst>
        </pc:spChg>
        <pc:picChg chg="add mod">
          <ac:chgData name="Kari Østerli Frafjord" userId="24227312-e859-4dcc-8239-be927bf75fa1" providerId="ADAL" clId="{0846BF51-6C06-448E-9C66-A20ABC4C5049}" dt="2022-09-06T12:59:01.886" v="2219" actId="1076"/>
          <ac:picMkLst>
            <pc:docMk/>
            <pc:sldMk cId="3093911028" sldId="262"/>
            <ac:picMk id="1026" creationId="{52408B38-C876-420F-B95E-27A6EF4A71C0}"/>
          </ac:picMkLst>
        </pc:picChg>
        <pc:picChg chg="add mod">
          <ac:chgData name="Kari Østerli Frafjord" userId="24227312-e859-4dcc-8239-be927bf75fa1" providerId="ADAL" clId="{0846BF51-6C06-448E-9C66-A20ABC4C5049}" dt="2022-09-06T12:59:05.102" v="2220" actId="1076"/>
          <ac:picMkLst>
            <pc:docMk/>
            <pc:sldMk cId="3093911028" sldId="262"/>
            <ac:picMk id="1028" creationId="{3E43C333-972E-4080-ACAE-D7BC13CFD945}"/>
          </ac:picMkLst>
        </pc:picChg>
      </pc:sldChg>
      <pc:sldChg chg="modSp add del mod">
        <pc:chgData name="Kari Østerli Frafjord" userId="24227312-e859-4dcc-8239-be927bf75fa1" providerId="ADAL" clId="{0846BF51-6C06-448E-9C66-A20ABC4C5049}" dt="2022-09-06T08:21:33.252" v="899"/>
        <pc:sldMkLst>
          <pc:docMk/>
          <pc:sldMk cId="990619162" sldId="265"/>
        </pc:sldMkLst>
        <pc:spChg chg="mod">
          <ac:chgData name="Kari Østerli Frafjord" userId="24227312-e859-4dcc-8239-be927bf75fa1" providerId="ADAL" clId="{0846BF51-6C06-448E-9C66-A20ABC4C5049}" dt="2022-09-06T08:21:33.252" v="899"/>
          <ac:spMkLst>
            <pc:docMk/>
            <pc:sldMk cId="990619162" sldId="265"/>
            <ac:spMk id="4" creationId="{1C772191-DC29-44AA-865B-97427351EFFB}"/>
          </ac:spMkLst>
        </pc:spChg>
        <pc:spChg chg="mod">
          <ac:chgData name="Kari Østerli Frafjord" userId="24227312-e859-4dcc-8239-be927bf75fa1" providerId="ADAL" clId="{0846BF51-6C06-448E-9C66-A20ABC4C5049}" dt="2022-09-06T08:21:33.252" v="899"/>
          <ac:spMkLst>
            <pc:docMk/>
            <pc:sldMk cId="990619162" sldId="265"/>
            <ac:spMk id="6" creationId="{A329711D-1283-48DA-8F72-64FA757DC2EE}"/>
          </ac:spMkLst>
        </pc:spChg>
      </pc:sldChg>
      <pc:sldChg chg="modSp add mod">
        <pc:chgData name="Kari Østerli Frafjord" userId="24227312-e859-4dcc-8239-be927bf75fa1" providerId="ADAL" clId="{0846BF51-6C06-448E-9C66-A20ABC4C5049}" dt="2022-09-08T07:32:12.864" v="3618" actId="20577"/>
        <pc:sldMkLst>
          <pc:docMk/>
          <pc:sldMk cId="2292835452" sldId="270"/>
        </pc:sldMkLst>
        <pc:spChg chg="mod">
          <ac:chgData name="Kari Østerli Frafjord" userId="24227312-e859-4dcc-8239-be927bf75fa1" providerId="ADAL" clId="{0846BF51-6C06-448E-9C66-A20ABC4C5049}" dt="2022-09-06T08:22:46.021" v="944" actId="20577"/>
          <ac:spMkLst>
            <pc:docMk/>
            <pc:sldMk cId="2292835452" sldId="270"/>
            <ac:spMk id="8" creationId="{B1C41272-B859-4E34-A24C-FECF3218CEBB}"/>
          </ac:spMkLst>
        </pc:spChg>
        <pc:spChg chg="mod">
          <ac:chgData name="Kari Østerli Frafjord" userId="24227312-e859-4dcc-8239-be927bf75fa1" providerId="ADAL" clId="{0846BF51-6C06-448E-9C66-A20ABC4C5049}" dt="2022-09-08T07:32:12.864" v="3618" actId="20577"/>
          <ac:spMkLst>
            <pc:docMk/>
            <pc:sldMk cId="2292835452" sldId="270"/>
            <ac:spMk id="10" creationId="{F91D11CE-5266-4091-A177-B52890885D58}"/>
          </ac:spMkLst>
        </pc:spChg>
      </pc:sldChg>
      <pc:sldChg chg="addSp modSp add mod modAnim">
        <pc:chgData name="Kari Østerli Frafjord" userId="24227312-e859-4dcc-8239-be927bf75fa1" providerId="ADAL" clId="{0846BF51-6C06-448E-9C66-A20ABC4C5049}" dt="2022-09-07T07:35:41.917" v="2947" actId="20577"/>
        <pc:sldMkLst>
          <pc:docMk/>
          <pc:sldMk cId="1924531523" sldId="276"/>
        </pc:sldMkLst>
        <pc:spChg chg="mod">
          <ac:chgData name="Kari Østerli Frafjord" userId="24227312-e859-4dcc-8239-be927bf75fa1" providerId="ADAL" clId="{0846BF51-6C06-448E-9C66-A20ABC4C5049}" dt="2022-09-06T08:21:17.319" v="894" actId="113"/>
          <ac:spMkLst>
            <pc:docMk/>
            <pc:sldMk cId="1924531523" sldId="276"/>
            <ac:spMk id="8" creationId="{FDD26243-DEFC-4BC3-B4A5-F19B70418BA4}"/>
          </ac:spMkLst>
        </pc:spChg>
        <pc:spChg chg="mod">
          <ac:chgData name="Kari Østerli Frafjord" userId="24227312-e859-4dcc-8239-be927bf75fa1" providerId="ADAL" clId="{0846BF51-6C06-448E-9C66-A20ABC4C5049}" dt="2022-09-07T07:35:41.917" v="2947" actId="20577"/>
          <ac:spMkLst>
            <pc:docMk/>
            <pc:sldMk cId="1924531523" sldId="276"/>
            <ac:spMk id="10" creationId="{74BA75EF-EBA5-4322-AF91-997B7345BB7E}"/>
          </ac:spMkLst>
        </pc:spChg>
        <pc:picChg chg="add mod">
          <ac:chgData name="Kari Østerli Frafjord" userId="24227312-e859-4dcc-8239-be927bf75fa1" providerId="ADAL" clId="{0846BF51-6C06-448E-9C66-A20ABC4C5049}" dt="2022-09-06T18:23:56.908" v="2441" actId="1076"/>
          <ac:picMkLst>
            <pc:docMk/>
            <pc:sldMk cId="1924531523" sldId="276"/>
            <ac:picMk id="2050" creationId="{1553F5D9-8C10-4C70-AB30-18C87BBD8DB3}"/>
          </ac:picMkLst>
        </pc:picChg>
      </pc:sldChg>
      <pc:sldChg chg="addSp delSp modSp add mod modAnim">
        <pc:chgData name="Kari Østerli Frafjord" userId="24227312-e859-4dcc-8239-be927bf75fa1" providerId="ADAL" clId="{0846BF51-6C06-448E-9C66-A20ABC4C5049}" dt="2022-09-06T18:34:53.090" v="2572" actId="14100"/>
        <pc:sldMkLst>
          <pc:docMk/>
          <pc:sldMk cId="450887681" sldId="281"/>
        </pc:sldMkLst>
        <pc:spChg chg="mod">
          <ac:chgData name="Kari Østerli Frafjord" userId="24227312-e859-4dcc-8239-be927bf75fa1" providerId="ADAL" clId="{0846BF51-6C06-448E-9C66-A20ABC4C5049}" dt="2022-09-06T18:25:47.659" v="2476" actId="1076"/>
          <ac:spMkLst>
            <pc:docMk/>
            <pc:sldMk cId="450887681" sldId="281"/>
            <ac:spMk id="2" creationId="{EE11596F-068B-48E0-A1AC-E2DAA9C33D4B}"/>
          </ac:spMkLst>
        </pc:spChg>
        <pc:spChg chg="add del mod">
          <ac:chgData name="Kari Østerli Frafjord" userId="24227312-e859-4dcc-8239-be927bf75fa1" providerId="ADAL" clId="{0846BF51-6C06-448E-9C66-A20ABC4C5049}" dt="2022-09-06T13:06:20.861" v="2263" actId="478"/>
          <ac:spMkLst>
            <pc:docMk/>
            <pc:sldMk cId="450887681" sldId="281"/>
            <ac:spMk id="3" creationId="{A60F27C9-8488-44D6-866E-9862949C884F}"/>
          </ac:spMkLst>
        </pc:spChg>
        <pc:spChg chg="add mod">
          <ac:chgData name="Kari Østerli Frafjord" userId="24227312-e859-4dcc-8239-be927bf75fa1" providerId="ADAL" clId="{0846BF51-6C06-448E-9C66-A20ABC4C5049}" dt="2022-09-06T18:26:08.130" v="2503" actId="1035"/>
          <ac:spMkLst>
            <pc:docMk/>
            <pc:sldMk cId="450887681" sldId="281"/>
            <ac:spMk id="4" creationId="{50B7F4E9-287E-4036-91FA-B1AA386DE062}"/>
          </ac:spMkLst>
        </pc:spChg>
        <pc:spChg chg="add mod">
          <ac:chgData name="Kari Østerli Frafjord" userId="24227312-e859-4dcc-8239-be927bf75fa1" providerId="ADAL" clId="{0846BF51-6C06-448E-9C66-A20ABC4C5049}" dt="2022-09-06T18:19:57.835" v="2392" actId="164"/>
          <ac:spMkLst>
            <pc:docMk/>
            <pc:sldMk cId="450887681" sldId="281"/>
            <ac:spMk id="5" creationId="{7AFEE9FE-36F0-420C-9484-96B4914E179D}"/>
          </ac:spMkLst>
        </pc:spChg>
        <pc:spChg chg="mod">
          <ac:chgData name="Kari Østerli Frafjord" userId="24227312-e859-4dcc-8239-be927bf75fa1" providerId="ADAL" clId="{0846BF51-6C06-448E-9C66-A20ABC4C5049}" dt="2022-09-06T08:29:54.728" v="1144" actId="20577"/>
          <ac:spMkLst>
            <pc:docMk/>
            <pc:sldMk cId="450887681" sldId="281"/>
            <ac:spMk id="8" creationId="{52ACB491-F7B3-4E75-85AE-AA487478B4C6}"/>
          </ac:spMkLst>
        </pc:spChg>
        <pc:spChg chg="add mod">
          <ac:chgData name="Kari Østerli Frafjord" userId="24227312-e859-4dcc-8239-be927bf75fa1" providerId="ADAL" clId="{0846BF51-6C06-448E-9C66-A20ABC4C5049}" dt="2022-09-06T18:26:08.130" v="2503" actId="1035"/>
          <ac:spMkLst>
            <pc:docMk/>
            <pc:sldMk cId="450887681" sldId="281"/>
            <ac:spMk id="10" creationId="{565B89E6-6874-4A13-AB68-1FBAE42AC1C0}"/>
          </ac:spMkLst>
        </pc:spChg>
        <pc:spChg chg="add mod">
          <ac:chgData name="Kari Østerli Frafjord" userId="24227312-e859-4dcc-8239-be927bf75fa1" providerId="ADAL" clId="{0846BF51-6C06-448E-9C66-A20ABC4C5049}" dt="2022-09-06T18:26:08.130" v="2503" actId="1035"/>
          <ac:spMkLst>
            <pc:docMk/>
            <pc:sldMk cId="450887681" sldId="281"/>
            <ac:spMk id="11" creationId="{25D286F5-A0FD-4337-A9DC-1094BF474EEA}"/>
          </ac:spMkLst>
        </pc:spChg>
        <pc:spChg chg="add mod">
          <ac:chgData name="Kari Østerli Frafjord" userId="24227312-e859-4dcc-8239-be927bf75fa1" providerId="ADAL" clId="{0846BF51-6C06-448E-9C66-A20ABC4C5049}" dt="2022-09-06T18:19:57.835" v="2392" actId="164"/>
          <ac:spMkLst>
            <pc:docMk/>
            <pc:sldMk cId="450887681" sldId="281"/>
            <ac:spMk id="12" creationId="{8CC92AE1-FA9B-430C-9365-9BBF97CC969D}"/>
          </ac:spMkLst>
        </pc:spChg>
        <pc:spChg chg="mod">
          <ac:chgData name="Kari Østerli Frafjord" userId="24227312-e859-4dcc-8239-be927bf75fa1" providerId="ADAL" clId="{0846BF51-6C06-448E-9C66-A20ABC4C5049}" dt="2022-09-06T18:34:53.090" v="2572" actId="14100"/>
          <ac:spMkLst>
            <pc:docMk/>
            <pc:sldMk cId="450887681" sldId="281"/>
            <ac:spMk id="14" creationId="{004C3063-514A-4509-80E4-6F12F84EF0C7}"/>
          </ac:spMkLst>
        </pc:spChg>
        <pc:spChg chg="add mod">
          <ac:chgData name="Kari Østerli Frafjord" userId="24227312-e859-4dcc-8239-be927bf75fa1" providerId="ADAL" clId="{0846BF51-6C06-448E-9C66-A20ABC4C5049}" dt="2022-09-06T18:21:18.847" v="2416" actId="164"/>
          <ac:spMkLst>
            <pc:docMk/>
            <pc:sldMk cId="450887681" sldId="281"/>
            <ac:spMk id="15" creationId="{6B5FB1C5-F702-449F-84A6-4897BD22C263}"/>
          </ac:spMkLst>
        </pc:spChg>
        <pc:spChg chg="add mod">
          <ac:chgData name="Kari Østerli Frafjord" userId="24227312-e859-4dcc-8239-be927bf75fa1" providerId="ADAL" clId="{0846BF51-6C06-448E-9C66-A20ABC4C5049}" dt="2022-09-06T18:21:18.847" v="2416" actId="164"/>
          <ac:spMkLst>
            <pc:docMk/>
            <pc:sldMk cId="450887681" sldId="281"/>
            <ac:spMk id="16" creationId="{4417E129-B996-488B-9742-345960CEE9E2}"/>
          </ac:spMkLst>
        </pc:spChg>
        <pc:spChg chg="add mod">
          <ac:chgData name="Kari Østerli Frafjord" userId="24227312-e859-4dcc-8239-be927bf75fa1" providerId="ADAL" clId="{0846BF51-6C06-448E-9C66-A20ABC4C5049}" dt="2022-09-06T18:26:08.130" v="2503" actId="1035"/>
          <ac:spMkLst>
            <pc:docMk/>
            <pc:sldMk cId="450887681" sldId="281"/>
            <ac:spMk id="17" creationId="{BD702EA7-C420-471A-9F22-1695DD2B2FBE}"/>
          </ac:spMkLst>
        </pc:spChg>
        <pc:grpChg chg="add mod">
          <ac:chgData name="Kari Østerli Frafjord" userId="24227312-e859-4dcc-8239-be927bf75fa1" providerId="ADAL" clId="{0846BF51-6C06-448E-9C66-A20ABC4C5049}" dt="2022-09-06T18:26:08.130" v="2503" actId="1035"/>
          <ac:grpSpMkLst>
            <pc:docMk/>
            <pc:sldMk cId="450887681" sldId="281"/>
            <ac:grpSpMk id="6" creationId="{D729E43C-8B76-4681-BC35-F374D88521D2}"/>
          </ac:grpSpMkLst>
        </pc:grpChg>
        <pc:grpChg chg="add mod">
          <ac:chgData name="Kari Østerli Frafjord" userId="24227312-e859-4dcc-8239-be927bf75fa1" providerId="ADAL" clId="{0846BF51-6C06-448E-9C66-A20ABC4C5049}" dt="2022-09-06T18:26:08.130" v="2503" actId="1035"/>
          <ac:grpSpMkLst>
            <pc:docMk/>
            <pc:sldMk cId="450887681" sldId="281"/>
            <ac:grpSpMk id="9" creationId="{CAC31FB2-700E-4E6F-900F-2FA33EF442EB}"/>
          </ac:grpSpMkLst>
        </pc:grpChg>
        <pc:graphicFrameChg chg="del">
          <ac:chgData name="Kari Østerli Frafjord" userId="24227312-e859-4dcc-8239-be927bf75fa1" providerId="ADAL" clId="{0846BF51-6C06-448E-9C66-A20ABC4C5049}" dt="2022-09-06T08:30:18.681" v="1145" actId="478"/>
          <ac:graphicFrameMkLst>
            <pc:docMk/>
            <pc:sldMk cId="450887681" sldId="281"/>
            <ac:graphicFrameMk id="12" creationId="{0308981F-B5DE-4114-A29F-6B2ACA0EC700}"/>
          </ac:graphicFrameMkLst>
        </pc:graphicFrameChg>
        <pc:picChg chg="mod">
          <ac:chgData name="Kari Østerli Frafjord" userId="24227312-e859-4dcc-8239-be927bf75fa1" providerId="ADAL" clId="{0846BF51-6C06-448E-9C66-A20ABC4C5049}" dt="2022-09-06T18:26:16.283" v="2504" actId="1076"/>
          <ac:picMkLst>
            <pc:docMk/>
            <pc:sldMk cId="450887681" sldId="281"/>
            <ac:picMk id="7" creationId="{FAE2E0A3-0388-463D-852C-C3D7BFF5B312}"/>
          </ac:picMkLst>
        </pc:picChg>
      </pc:sldChg>
      <pc:sldChg chg="modSp add del mod">
        <pc:chgData name="Kari Østerli Frafjord" userId="24227312-e859-4dcc-8239-be927bf75fa1" providerId="ADAL" clId="{0846BF51-6C06-448E-9C66-A20ABC4C5049}" dt="2022-09-06T12:59:28.288" v="2222" actId="20577"/>
        <pc:sldMkLst>
          <pc:docMk/>
          <pc:sldMk cId="677407860" sldId="284"/>
        </pc:sldMkLst>
        <pc:spChg chg="mod">
          <ac:chgData name="Kari Østerli Frafjord" userId="24227312-e859-4dcc-8239-be927bf75fa1" providerId="ADAL" clId="{0846BF51-6C06-448E-9C66-A20ABC4C5049}" dt="2022-09-06T12:59:28.288" v="2222" actId="20577"/>
          <ac:spMkLst>
            <pc:docMk/>
            <pc:sldMk cId="677407860" sldId="284"/>
            <ac:spMk id="9" creationId="{AC903815-250D-4605-8F22-301C1E891A5A}"/>
          </ac:spMkLst>
        </pc:spChg>
      </pc:sldChg>
      <pc:sldChg chg="modSp add del">
        <pc:chgData name="Kari Østerli Frafjord" userId="24227312-e859-4dcc-8239-be927bf75fa1" providerId="ADAL" clId="{0846BF51-6C06-448E-9C66-A20ABC4C5049}" dt="2022-09-06T08:18:22.348" v="500" actId="47"/>
        <pc:sldMkLst>
          <pc:docMk/>
          <pc:sldMk cId="404696049" sldId="286"/>
        </pc:sldMkLst>
        <pc:picChg chg="mod">
          <ac:chgData name="Kari Østerli Frafjord" userId="24227312-e859-4dcc-8239-be927bf75fa1" providerId="ADAL" clId="{0846BF51-6C06-448E-9C66-A20ABC4C5049}" dt="2022-09-06T08:18:17.935" v="498"/>
          <ac:picMkLst>
            <pc:docMk/>
            <pc:sldMk cId="404696049" sldId="286"/>
            <ac:picMk id="13" creationId="{D7824E62-9E8F-49C7-9CBD-19BEB7F13AEC}"/>
          </ac:picMkLst>
        </pc:picChg>
      </pc:sldChg>
      <pc:sldChg chg="modSp add mod">
        <pc:chgData name="Kari Østerli Frafjord" userId="24227312-e859-4dcc-8239-be927bf75fa1" providerId="ADAL" clId="{0846BF51-6C06-448E-9C66-A20ABC4C5049}" dt="2022-09-08T08:26:40.051" v="3642" actId="20577"/>
        <pc:sldMkLst>
          <pc:docMk/>
          <pc:sldMk cId="41728530" sldId="292"/>
        </pc:sldMkLst>
        <pc:spChg chg="mod">
          <ac:chgData name="Kari Østerli Frafjord" userId="24227312-e859-4dcc-8239-be927bf75fa1" providerId="ADAL" clId="{0846BF51-6C06-448E-9C66-A20ABC4C5049}" dt="2022-09-08T08:26:40.051" v="3642" actId="20577"/>
          <ac:spMkLst>
            <pc:docMk/>
            <pc:sldMk cId="41728530" sldId="292"/>
            <ac:spMk id="6" creationId="{081BB7BE-4066-4B5F-AB62-B60BF347CA3D}"/>
          </ac:spMkLst>
        </pc:spChg>
      </pc:sldChg>
      <pc:sldChg chg="modSp add mod modAnim">
        <pc:chgData name="Kari Østerli Frafjord" userId="24227312-e859-4dcc-8239-be927bf75fa1" providerId="ADAL" clId="{0846BF51-6C06-448E-9C66-A20ABC4C5049}" dt="2022-09-08T07:18:16.190" v="3614" actId="20577"/>
        <pc:sldMkLst>
          <pc:docMk/>
          <pc:sldMk cId="244232992" sldId="293"/>
        </pc:sldMkLst>
        <pc:spChg chg="mod">
          <ac:chgData name="Kari Østerli Frafjord" userId="24227312-e859-4dcc-8239-be927bf75fa1" providerId="ADAL" clId="{0846BF51-6C06-448E-9C66-A20ABC4C5049}" dt="2022-09-08T07:18:16.190" v="3614" actId="20577"/>
          <ac:spMkLst>
            <pc:docMk/>
            <pc:sldMk cId="244232992" sldId="293"/>
            <ac:spMk id="8" creationId="{E2181563-C647-4C39-A1CE-19CA52C6481F}"/>
          </ac:spMkLst>
        </pc:spChg>
      </pc:sldChg>
      <pc:sldChg chg="addSp delSp modSp add del mod">
        <pc:chgData name="Kari Østerli Frafjord" userId="24227312-e859-4dcc-8239-be927bf75fa1" providerId="ADAL" clId="{0846BF51-6C06-448E-9C66-A20ABC4C5049}" dt="2022-09-06T08:57:24.956" v="1817" actId="47"/>
        <pc:sldMkLst>
          <pc:docMk/>
          <pc:sldMk cId="3682358536" sldId="294"/>
        </pc:sldMkLst>
        <pc:spChg chg="mod">
          <ac:chgData name="Kari Østerli Frafjord" userId="24227312-e859-4dcc-8239-be927bf75fa1" providerId="ADAL" clId="{0846BF51-6C06-448E-9C66-A20ABC4C5049}" dt="2022-09-06T08:41:22.724" v="1760" actId="20577"/>
          <ac:spMkLst>
            <pc:docMk/>
            <pc:sldMk cId="3682358536" sldId="294"/>
            <ac:spMk id="8" creationId="{FDD26243-DEFC-4BC3-B4A5-F19B70418BA4}"/>
          </ac:spMkLst>
        </pc:spChg>
        <pc:spChg chg="del mod">
          <ac:chgData name="Kari Østerli Frafjord" userId="24227312-e859-4dcc-8239-be927bf75fa1" providerId="ADAL" clId="{0846BF51-6C06-448E-9C66-A20ABC4C5049}" dt="2022-09-06T08:41:14.206" v="1751" actId="478"/>
          <ac:spMkLst>
            <pc:docMk/>
            <pc:sldMk cId="3682358536" sldId="294"/>
            <ac:spMk id="10" creationId="{74BA75EF-EBA5-4322-AF91-997B7345BB7E}"/>
          </ac:spMkLst>
        </pc:spChg>
        <pc:graphicFrameChg chg="add mod modGraphic">
          <ac:chgData name="Kari Østerli Frafjord" userId="24227312-e859-4dcc-8239-be927bf75fa1" providerId="ADAL" clId="{0846BF51-6C06-448E-9C66-A20ABC4C5049}" dt="2022-09-06T08:41:36.690" v="1761" actId="1076"/>
          <ac:graphicFrameMkLst>
            <pc:docMk/>
            <pc:sldMk cId="3682358536" sldId="294"/>
            <ac:graphicFrameMk id="3" creationId="{30B0D976-4735-4526-BCAF-A5DDE53DBC28}"/>
          </ac:graphicFrameMkLst>
        </pc:graphicFrameChg>
        <pc:picChg chg="del">
          <ac:chgData name="Kari Østerli Frafjord" userId="24227312-e859-4dcc-8239-be927bf75fa1" providerId="ADAL" clId="{0846BF51-6C06-448E-9C66-A20ABC4C5049}" dt="2022-09-06T08:45:16.021" v="1762" actId="478"/>
          <ac:picMkLst>
            <pc:docMk/>
            <pc:sldMk cId="3682358536" sldId="294"/>
            <ac:picMk id="4" creationId="{35389CF1-E2D6-4C30-AEA4-1483873955FD}"/>
          </ac:picMkLst>
        </pc:picChg>
      </pc:sldChg>
      <pc:sldChg chg="addSp modSp add mod">
        <pc:chgData name="Kari Østerli Frafjord" userId="24227312-e859-4dcc-8239-be927bf75fa1" providerId="ADAL" clId="{0846BF51-6C06-448E-9C66-A20ABC4C5049}" dt="2022-09-07T07:43:40.368" v="2960" actId="1076"/>
        <pc:sldMkLst>
          <pc:docMk/>
          <pc:sldMk cId="180873811" sldId="295"/>
        </pc:sldMkLst>
        <pc:spChg chg="mod">
          <ac:chgData name="Kari Østerli Frafjord" userId="24227312-e859-4dcc-8239-be927bf75fa1" providerId="ADAL" clId="{0846BF51-6C06-448E-9C66-A20ABC4C5049}" dt="2022-09-06T08:31:45.818" v="1316" actId="20577"/>
          <ac:spMkLst>
            <pc:docMk/>
            <pc:sldMk cId="180873811" sldId="295"/>
            <ac:spMk id="8" creationId="{52ACB491-F7B3-4E75-85AE-AA487478B4C6}"/>
          </ac:spMkLst>
        </pc:spChg>
        <pc:spChg chg="mod">
          <ac:chgData name="Kari Østerli Frafjord" userId="24227312-e859-4dcc-8239-be927bf75fa1" providerId="ADAL" clId="{0846BF51-6C06-448E-9C66-A20ABC4C5049}" dt="2022-09-06T18:37:10.746" v="2581" actId="207"/>
          <ac:spMkLst>
            <pc:docMk/>
            <pc:sldMk cId="180873811" sldId="295"/>
            <ac:spMk id="14" creationId="{004C3063-514A-4509-80E4-6F12F84EF0C7}"/>
          </ac:spMkLst>
        </pc:spChg>
        <pc:picChg chg="add mod">
          <ac:chgData name="Kari Østerli Frafjord" userId="24227312-e859-4dcc-8239-be927bf75fa1" providerId="ADAL" clId="{0846BF51-6C06-448E-9C66-A20ABC4C5049}" dt="2022-09-07T07:39:11.597" v="2954" actId="1076"/>
          <ac:picMkLst>
            <pc:docMk/>
            <pc:sldMk cId="180873811" sldId="295"/>
            <ac:picMk id="4" creationId="{DACA9EBF-E64E-4D76-BD94-A4547B67B9FD}"/>
          </ac:picMkLst>
        </pc:picChg>
        <pc:picChg chg="add mod">
          <ac:chgData name="Kari Østerli Frafjord" userId="24227312-e859-4dcc-8239-be927bf75fa1" providerId="ADAL" clId="{0846BF51-6C06-448E-9C66-A20ABC4C5049}" dt="2022-09-07T07:43:40.368" v="2960" actId="1076"/>
          <ac:picMkLst>
            <pc:docMk/>
            <pc:sldMk cId="180873811" sldId="295"/>
            <ac:picMk id="6" creationId="{243CF7B7-BC8F-4450-92FE-5D4FE206C1AA}"/>
          </ac:picMkLst>
        </pc:picChg>
      </pc:sldChg>
      <pc:sldChg chg="modSp add mod ord modShow">
        <pc:chgData name="Kari Østerli Frafjord" userId="24227312-e859-4dcc-8239-be927bf75fa1" providerId="ADAL" clId="{0846BF51-6C06-448E-9C66-A20ABC4C5049}" dt="2022-09-07T07:58:26.997" v="3601" actId="729"/>
        <pc:sldMkLst>
          <pc:docMk/>
          <pc:sldMk cId="3863156456" sldId="296"/>
        </pc:sldMkLst>
        <pc:spChg chg="mod">
          <ac:chgData name="Kari Østerli Frafjord" userId="24227312-e859-4dcc-8239-be927bf75fa1" providerId="ADAL" clId="{0846BF51-6C06-448E-9C66-A20ABC4C5049}" dt="2022-09-06T08:32:14.379" v="1342" actId="20577"/>
          <ac:spMkLst>
            <pc:docMk/>
            <pc:sldMk cId="3863156456" sldId="296"/>
            <ac:spMk id="8" creationId="{FDD26243-DEFC-4BC3-B4A5-F19B70418BA4}"/>
          </ac:spMkLst>
        </pc:spChg>
        <pc:spChg chg="mod">
          <ac:chgData name="Kari Østerli Frafjord" userId="24227312-e859-4dcc-8239-be927bf75fa1" providerId="ADAL" clId="{0846BF51-6C06-448E-9C66-A20ABC4C5049}" dt="2022-09-07T07:57:34.076" v="3598" actId="20577"/>
          <ac:spMkLst>
            <pc:docMk/>
            <pc:sldMk cId="3863156456" sldId="296"/>
            <ac:spMk id="10" creationId="{74BA75EF-EBA5-4322-AF91-997B7345BB7E}"/>
          </ac:spMkLst>
        </pc:spChg>
      </pc:sldChg>
      <pc:sldChg chg="addSp delSp modSp add mod ord modAnim">
        <pc:chgData name="Kari Østerli Frafjord" userId="24227312-e859-4dcc-8239-be927bf75fa1" providerId="ADAL" clId="{0846BF51-6C06-448E-9C66-A20ABC4C5049}" dt="2022-09-07T07:36:15.663" v="2949" actId="20577"/>
        <pc:sldMkLst>
          <pc:docMk/>
          <pc:sldMk cId="3467458656" sldId="297"/>
        </pc:sldMkLst>
        <pc:spChg chg="mod">
          <ac:chgData name="Kari Østerli Frafjord" userId="24227312-e859-4dcc-8239-be927bf75fa1" providerId="ADAL" clId="{0846BF51-6C06-448E-9C66-A20ABC4C5049}" dt="2022-09-06T08:45:34.062" v="1789" actId="20577"/>
          <ac:spMkLst>
            <pc:docMk/>
            <pc:sldMk cId="3467458656" sldId="297"/>
            <ac:spMk id="8" creationId="{52ACB491-F7B3-4E75-85AE-AA487478B4C6}"/>
          </ac:spMkLst>
        </pc:spChg>
        <pc:spChg chg="del">
          <ac:chgData name="Kari Østerli Frafjord" userId="24227312-e859-4dcc-8239-be927bf75fa1" providerId="ADAL" clId="{0846BF51-6C06-448E-9C66-A20ABC4C5049}" dt="2022-09-06T08:55:42.883" v="1792" actId="478"/>
          <ac:spMkLst>
            <pc:docMk/>
            <pc:sldMk cId="3467458656" sldId="297"/>
            <ac:spMk id="14" creationId="{004C3063-514A-4509-80E4-6F12F84EF0C7}"/>
          </ac:spMkLst>
        </pc:spChg>
        <pc:graphicFrameChg chg="add del">
          <ac:chgData name="Kari Østerli Frafjord" userId="24227312-e859-4dcc-8239-be927bf75fa1" providerId="ADAL" clId="{0846BF51-6C06-448E-9C66-A20ABC4C5049}" dt="2022-09-06T08:56:14.965" v="1795" actId="478"/>
          <ac:graphicFrameMkLst>
            <pc:docMk/>
            <pc:sldMk cId="3467458656" sldId="297"/>
            <ac:graphicFrameMk id="3" creationId="{F9609465-A143-4B12-90E9-9DE06A6D754F}"/>
          </ac:graphicFrameMkLst>
        </pc:graphicFrameChg>
        <pc:graphicFrameChg chg="add mod modGraphic">
          <ac:chgData name="Kari Østerli Frafjord" userId="24227312-e859-4dcc-8239-be927bf75fa1" providerId="ADAL" clId="{0846BF51-6C06-448E-9C66-A20ABC4C5049}" dt="2022-09-07T07:36:15.663" v="2949" actId="20577"/>
          <ac:graphicFrameMkLst>
            <pc:docMk/>
            <pc:sldMk cId="3467458656" sldId="297"/>
            <ac:graphicFrameMk id="9" creationId="{4BE89D50-8EBC-41BE-893A-6107B83811E1}"/>
          </ac:graphicFrameMkLst>
        </pc:graphicFrameChg>
      </pc:sldChg>
      <pc:sldChg chg="addSp delSp modSp add mod">
        <pc:chgData name="Kari Østerli Frafjord" userId="24227312-e859-4dcc-8239-be927bf75fa1" providerId="ADAL" clId="{0846BF51-6C06-448E-9C66-A20ABC4C5049}" dt="2022-09-07T07:50:47.650" v="3150" actId="1036"/>
        <pc:sldMkLst>
          <pc:docMk/>
          <pc:sldMk cId="1978916611" sldId="298"/>
        </pc:sldMkLst>
        <pc:spChg chg="add mod">
          <ac:chgData name="Kari Østerli Frafjord" userId="24227312-e859-4dcc-8239-be927bf75fa1" providerId="ADAL" clId="{0846BF51-6C06-448E-9C66-A20ABC4C5049}" dt="2022-09-07T07:50:30.372" v="3136" actId="20577"/>
          <ac:spMkLst>
            <pc:docMk/>
            <pc:sldMk cId="1978916611" sldId="298"/>
            <ac:spMk id="2" creationId="{63C4E106-0CFE-48AC-BD56-232D9F8F2FF4}"/>
          </ac:spMkLst>
        </pc:spChg>
        <pc:spChg chg="del">
          <ac:chgData name="Kari Østerli Frafjord" userId="24227312-e859-4dcc-8239-be927bf75fa1" providerId="ADAL" clId="{0846BF51-6C06-448E-9C66-A20ABC4C5049}" dt="2022-09-06T09:04:31.504" v="2124" actId="478"/>
          <ac:spMkLst>
            <pc:docMk/>
            <pc:sldMk cId="1978916611" sldId="298"/>
            <ac:spMk id="2" creationId="{EE11596F-068B-48E0-A1AC-E2DAA9C33D4B}"/>
          </ac:spMkLst>
        </pc:spChg>
        <pc:spChg chg="add mod">
          <ac:chgData name="Kari Østerli Frafjord" userId="24227312-e859-4dcc-8239-be927bf75fa1" providerId="ADAL" clId="{0846BF51-6C06-448E-9C66-A20ABC4C5049}" dt="2022-09-07T07:50:47.650" v="3150" actId="1036"/>
          <ac:spMkLst>
            <pc:docMk/>
            <pc:sldMk cId="1978916611" sldId="298"/>
            <ac:spMk id="3" creationId="{C196F0E7-93DF-41FF-ABA3-A5C554350BDA}"/>
          </ac:spMkLst>
        </pc:spChg>
        <pc:spChg chg="mod">
          <ac:chgData name="Kari Østerli Frafjord" userId="24227312-e859-4dcc-8239-be927bf75fa1" providerId="ADAL" clId="{0846BF51-6C06-448E-9C66-A20ABC4C5049}" dt="2022-09-06T09:04:44.248" v="2126" actId="1076"/>
          <ac:spMkLst>
            <pc:docMk/>
            <pc:sldMk cId="1978916611" sldId="298"/>
            <ac:spMk id="8" creationId="{52ACB491-F7B3-4E75-85AE-AA487478B4C6}"/>
          </ac:spMkLst>
        </pc:spChg>
        <pc:spChg chg="del">
          <ac:chgData name="Kari Østerli Frafjord" userId="24227312-e859-4dcc-8239-be927bf75fa1" providerId="ADAL" clId="{0846BF51-6C06-448E-9C66-A20ABC4C5049}" dt="2022-09-06T08:57:04.825" v="1816" actId="478"/>
          <ac:spMkLst>
            <pc:docMk/>
            <pc:sldMk cId="1978916611" sldId="298"/>
            <ac:spMk id="14" creationId="{004C3063-514A-4509-80E4-6F12F84EF0C7}"/>
          </ac:spMkLst>
        </pc:spChg>
        <pc:picChg chg="add mod">
          <ac:chgData name="Kari Østerli Frafjord" userId="24227312-e859-4dcc-8239-be927bf75fa1" providerId="ADAL" clId="{0846BF51-6C06-448E-9C66-A20ABC4C5049}" dt="2022-09-07T07:50:41.417" v="3138" actId="1076"/>
          <ac:picMkLst>
            <pc:docMk/>
            <pc:sldMk cId="1978916611" sldId="298"/>
            <ac:picMk id="4" creationId="{A2B46E4B-F2EF-46D8-B72E-262B43441099}"/>
          </ac:picMkLst>
        </pc:picChg>
        <pc:picChg chg="add mod">
          <ac:chgData name="Kari Østerli Frafjord" userId="24227312-e859-4dcc-8239-be927bf75fa1" providerId="ADAL" clId="{0846BF51-6C06-448E-9C66-A20ABC4C5049}" dt="2022-09-07T07:50:35.272" v="3137" actId="1076"/>
          <ac:picMkLst>
            <pc:docMk/>
            <pc:sldMk cId="1978916611" sldId="298"/>
            <ac:picMk id="6" creationId="{678698A7-3CCF-40BF-B3CE-05DBBF7E797F}"/>
          </ac:picMkLst>
        </pc:picChg>
        <pc:picChg chg="del">
          <ac:chgData name="Kari Østerli Frafjord" userId="24227312-e859-4dcc-8239-be927bf75fa1" providerId="ADAL" clId="{0846BF51-6C06-448E-9C66-A20ABC4C5049}" dt="2022-09-06T09:04:33.201" v="2125" actId="478"/>
          <ac:picMkLst>
            <pc:docMk/>
            <pc:sldMk cId="1978916611" sldId="298"/>
            <ac:picMk id="13" creationId="{B8EC795E-24C4-49EF-8300-CFAB90DC99A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FFABE1-2EDC-4DCD-893D-F9AEA3B70E67}" type="datetimeFigureOut">
              <a:rPr lang="nb-NO" smtClean="0"/>
              <a:t>05.09.2023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2BBE99-74C0-4CC0-92EB-B1355AF3D8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1427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BBE99-74C0-4CC0-92EB-B1355AF3D8F4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411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BBE99-74C0-4CC0-92EB-B1355AF3D8F4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1086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BBE99-74C0-4CC0-92EB-B1355AF3D8F4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7077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BBE99-74C0-4CC0-92EB-B1355AF3D8F4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7610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BBE99-74C0-4CC0-92EB-B1355AF3D8F4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1357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BBE99-74C0-4CC0-92EB-B1355AF3D8F4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6185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374A5A-92E3-483B-A19B-589DB18F8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814E95C-0E3D-4535-A7E1-B81B2834B9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3992C60-94FB-43FE-8F62-958F85399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D29F-BD50-40F8-A66A-5B1DF93CACAC}" type="datetimeFigureOut">
              <a:rPr lang="nb-NO" smtClean="0"/>
              <a:t>05.09.2023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50F69E4-4F48-4595-BAE4-26857A8D5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1F213BC-7163-476A-AE7E-345C1CD90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F1CDB-10B5-4DA5-B5ED-A9D76814C42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7250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00FB879-42CF-4951-9916-7A4D5405A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9382F131-73C4-46AB-971A-1D783EE402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6563F4B-89D1-4843-A2C7-445E062AE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D29F-BD50-40F8-A66A-5B1DF93CACAC}" type="datetimeFigureOut">
              <a:rPr lang="nb-NO" smtClean="0"/>
              <a:t>05.09.2023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564EB99-6CE1-4310-A72D-A00C0179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D84E0AB-E621-4809-BC9A-3EEFCF84B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F1CDB-10B5-4DA5-B5ED-A9D76814C42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4644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72F2E003-F2A8-4E91-8FF4-00A4C683A1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15F19EC-6233-4177-AADE-633B4DE2A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5CD346C-DF28-4E07-9EB9-B464060DF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D29F-BD50-40F8-A66A-5B1DF93CACAC}" type="datetimeFigureOut">
              <a:rPr lang="nb-NO" smtClean="0"/>
              <a:t>05.09.2023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000B73E-FBA9-4B46-AD5A-4F76C07C6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1BCDC9C-28AB-4017-B43A-C7206B280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F1CDB-10B5-4DA5-B5ED-A9D76814C42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3435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4B052E-10A0-48EE-89D8-1C0FC43DB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888ED49-5AAC-4E75-8AA6-C6522F21E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ECDB9C4-6005-42FA-8113-A2925B72E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D29F-BD50-40F8-A66A-5B1DF93CACAC}" type="datetimeFigureOut">
              <a:rPr lang="nb-NO" smtClean="0"/>
              <a:t>05.09.2023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EAF9F38-B7C0-4B66-A18B-FE458D64D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8F4CE16-8A60-4BD9-9F7D-1456D55F6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F1CDB-10B5-4DA5-B5ED-A9D76814C42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48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FC0CC42-C811-42E1-A40F-3780BD22F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BE64988-EDDC-4F62-80AD-E02F9E430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A7D0CF2-E482-4CB8-A4B3-1E4D74DEF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D29F-BD50-40F8-A66A-5B1DF93CACAC}" type="datetimeFigureOut">
              <a:rPr lang="nb-NO" smtClean="0"/>
              <a:t>05.09.2023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EC22491-E0C9-46AA-BABA-D990D126E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201B2B3-6ECA-466D-84D3-B67507D73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F1CDB-10B5-4DA5-B5ED-A9D76814C42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2721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3DAF9F-18E8-43EB-8592-9D36FB06F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08A31C6-F8A4-4CDD-8855-269C920E5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B1F5801-5EB5-442E-AC70-B4B653E1A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684DAE3-0B21-431D-8C6B-49D156133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D29F-BD50-40F8-A66A-5B1DF93CACAC}" type="datetimeFigureOut">
              <a:rPr lang="nb-NO" smtClean="0"/>
              <a:t>05.09.2023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C00C39B-82B8-4630-B553-AEFE410D0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E7067A1-98BF-47E4-A9B3-71116477B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F1CDB-10B5-4DA5-B5ED-A9D76814C42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5361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C903D9-4729-4C4B-9DCF-473480BE6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2B0670D-3788-4E40-97DD-2CDB7B8E0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CBFF7F4-BEDD-4DD1-8E53-9AF69330E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B6B417C-30E1-4B2F-A501-A67E0054FD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98CE3321-8BD6-40E4-B799-6A1AE211E2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8307F1F-4244-4C1D-B868-885030115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D29F-BD50-40F8-A66A-5B1DF93CACAC}" type="datetimeFigureOut">
              <a:rPr lang="nb-NO" smtClean="0"/>
              <a:t>05.09.2023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917270AE-05E5-45D7-93ED-4B3AE7F0F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B528FE3-8600-4D6C-8AB7-82E2E5352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F1CDB-10B5-4DA5-B5ED-A9D76814C42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7886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76F1DB-2F72-46E6-8F82-A2BA251F3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173A27D-881E-4E03-8267-E566438F0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D29F-BD50-40F8-A66A-5B1DF93CACAC}" type="datetimeFigureOut">
              <a:rPr lang="nb-NO" smtClean="0"/>
              <a:t>05.09.2023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CF80B94-FDB7-4804-893A-E4447728E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E682D02-26B5-47B6-8463-C43A1C39D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F1CDB-10B5-4DA5-B5ED-A9D76814C42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3788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F3D080A-9E11-40C3-A621-850B3891F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D29F-BD50-40F8-A66A-5B1DF93CACAC}" type="datetimeFigureOut">
              <a:rPr lang="nb-NO" smtClean="0"/>
              <a:t>05.09.2023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D7CFB90-2181-422E-810E-718264555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83113E4-CB9C-4560-A539-3A35D75CB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F1CDB-10B5-4DA5-B5ED-A9D76814C42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1241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833A70E-86B7-45B3-BE13-D20FF6675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8F14A78-64C6-43FD-8EFA-7A7076AA3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5CE2201-E1B1-45DE-A3D8-6DF7B2B635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3E1EADE-9700-4ED1-9C75-3CAA7D182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D29F-BD50-40F8-A66A-5B1DF93CACAC}" type="datetimeFigureOut">
              <a:rPr lang="nb-NO" smtClean="0"/>
              <a:t>05.09.2023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B620F7B-E101-440A-97C7-F30FF4FD6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3A748E8-5FBF-42C6-B056-7BC54D565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F1CDB-10B5-4DA5-B5ED-A9D76814C42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7640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5CD16F-4791-4D55-B8C1-73D5814DE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0E4D9531-8D4D-4364-8931-DBDEF3E5B8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EE5C1CD-A9AA-467A-B7B6-98F511A152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65ED89B-D0C8-48DF-812E-1C8095FF4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D29F-BD50-40F8-A66A-5B1DF93CACAC}" type="datetimeFigureOut">
              <a:rPr lang="nb-NO" smtClean="0"/>
              <a:t>05.09.2023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C9FAB4E-8EEE-45C5-AD3C-46E608729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4D4922C-45CC-477A-A1ED-A2520A0F2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F1CDB-10B5-4DA5-B5ED-A9D76814C42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252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A297B016-D63A-4018-B2D1-F419FFA10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92708CA-FF20-4CEC-8AE8-99D93AA9C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7AB16EF-20C6-4B39-A435-F32B359F5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7D29F-BD50-40F8-A66A-5B1DF93CACAC}" type="datetimeFigureOut">
              <a:rPr lang="nb-NO" smtClean="0"/>
              <a:t>05.09.2023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329121-35EA-4C5A-BC81-5EAE411CB3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E6EC72D-6B53-469A-A5E7-161B57AA2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F1CDB-10B5-4DA5-B5ED-A9D76814C42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0450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is.no/nb/bibliotek/kurs" TargetMode="External"/><Relationship Id="rId13" Type="http://schemas.openxmlformats.org/officeDocument/2006/relationships/hyperlink" Target="https://www.akademiskskriving.no/" TargetMode="External"/><Relationship Id="rId3" Type="http://schemas.openxmlformats.org/officeDocument/2006/relationships/image" Target="../media/image11.png"/><Relationship Id="rId7" Type="http://schemas.openxmlformats.org/officeDocument/2006/relationships/hyperlink" Target="https://stavanger.instructure.com/courses/4187" TargetMode="External"/><Relationship Id="rId12" Type="http://schemas.openxmlformats.org/officeDocument/2006/relationships/hyperlink" Target="https://www.sokogskriv.no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11" Type="http://schemas.openxmlformats.org/officeDocument/2006/relationships/hyperlink" Target="https://kildekompasset.no/" TargetMode="External"/><Relationship Id="rId5" Type="http://schemas.openxmlformats.org/officeDocument/2006/relationships/image" Target="../media/image15.png"/><Relationship Id="rId15" Type="http://schemas.openxmlformats.org/officeDocument/2006/relationships/hyperlink" Target="mailto:ub@uis.no" TargetMode="External"/><Relationship Id="rId10" Type="http://schemas.openxmlformats.org/officeDocument/2006/relationships/hyperlink" Target="https://www.uis.no/nb/lss" TargetMode="External"/><Relationship Id="rId4" Type="http://schemas.openxmlformats.org/officeDocument/2006/relationships/image" Target="../media/image12.svg"/><Relationship Id="rId9" Type="http://schemas.openxmlformats.org/officeDocument/2006/relationships/hyperlink" Target="https://www.uis.no/nb/studieverkstedet" TargetMode="External"/><Relationship Id="rId14" Type="http://schemas.openxmlformats.org/officeDocument/2006/relationships/hyperlink" Target="https://www.uis.no/nb/bibliotek/tilgang-hjemmefra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jpe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k 3">
            <a:extLst>
              <a:ext uri="{FF2B5EF4-FFF2-40B4-BE49-F238E27FC236}">
                <a16:creationId xmlns:a16="http://schemas.microsoft.com/office/drawing/2014/main" id="{19E09856-BD35-4DF3-908D-A04328240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568"/>
            <a:ext cx="12192000" cy="6850864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E0123666-2EE8-4A58-AFBA-745D44ADCC15}"/>
              </a:ext>
            </a:extLst>
          </p:cNvPr>
          <p:cNvSpPr txBox="1"/>
          <p:nvPr/>
        </p:nvSpPr>
        <p:spPr>
          <a:xfrm>
            <a:off x="10624458" y="6275949"/>
            <a:ext cx="12275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06.09.2023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1D792BED-4F1B-462B-A316-BAF6B86D11A2}"/>
              </a:ext>
            </a:extLst>
          </p:cNvPr>
          <p:cNvSpPr txBox="1"/>
          <p:nvPr/>
        </p:nvSpPr>
        <p:spPr>
          <a:xfrm>
            <a:off x="2117905" y="1819650"/>
            <a:ext cx="8414239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b-NO" sz="40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Introduksjon til LaTeX</a:t>
            </a:r>
          </a:p>
          <a:p>
            <a:pPr>
              <a:lnSpc>
                <a:spcPct val="150000"/>
              </a:lnSpc>
            </a:pPr>
            <a:r>
              <a:rPr lang="nb-NO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Kari Ø. Frafjord (Kontaktperson for TN)</a:t>
            </a:r>
          </a:p>
        </p:txBody>
      </p:sp>
      <p:pic>
        <p:nvPicPr>
          <p:cNvPr id="1026" name="Picture 2" descr="Latex Logo PNG Transparent – Brands Logos">
            <a:extLst>
              <a:ext uri="{FF2B5EF4-FFF2-40B4-BE49-F238E27FC236}">
                <a16:creationId xmlns:a16="http://schemas.microsoft.com/office/drawing/2014/main" id="{52408B38-C876-420F-B95E-27A6EF4A7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759" y="3581714"/>
            <a:ext cx="2229597" cy="222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verleaf Official Logos - Overleaf, Editor de LaTeX online">
            <a:extLst>
              <a:ext uri="{FF2B5EF4-FFF2-40B4-BE49-F238E27FC236}">
                <a16:creationId xmlns:a16="http://schemas.microsoft.com/office/drawing/2014/main" id="{3E43C333-972E-4080-ACAE-D7BC13CFD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013" y="4023552"/>
            <a:ext cx="3520022" cy="116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911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person, bord, innendørs, tak&#10;&#10;Automatisk generert beskrivelse">
            <a:extLst>
              <a:ext uri="{FF2B5EF4-FFF2-40B4-BE49-F238E27FC236}">
                <a16:creationId xmlns:a16="http://schemas.microsoft.com/office/drawing/2014/main" id="{35389CF1-E2D6-4C30-AEA4-1483873955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5883" r="105" b="10111"/>
          <a:stretch/>
        </p:blipFill>
        <p:spPr>
          <a:xfrm>
            <a:off x="7249512" y="249767"/>
            <a:ext cx="4679346" cy="6358466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EE11596F-068B-48E0-A1AC-E2DAA9C33D4B}"/>
              </a:ext>
            </a:extLst>
          </p:cNvPr>
          <p:cNvSpPr/>
          <p:nvPr/>
        </p:nvSpPr>
        <p:spPr>
          <a:xfrm>
            <a:off x="243021" y="249767"/>
            <a:ext cx="7006491" cy="6358466"/>
          </a:xfrm>
          <a:prstGeom prst="rect">
            <a:avLst/>
          </a:prstGeom>
          <a:solidFill>
            <a:srgbClr val="F0EC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6893C6EA-5C49-4274-9C76-913935A5C7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87000" y="6203705"/>
            <a:ext cx="1524000" cy="295275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FDD26243-DEFC-4BC3-B4A5-F19B70418BA4}"/>
              </a:ext>
            </a:extLst>
          </p:cNvPr>
          <p:cNvSpPr txBox="1"/>
          <p:nvPr/>
        </p:nvSpPr>
        <p:spPr>
          <a:xfrm>
            <a:off x="745824" y="773703"/>
            <a:ext cx="6167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Nyttige ressurser</a:t>
            </a:r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D7407CDF-ABAB-445A-A560-CF263A81D1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6676" y="1314663"/>
            <a:ext cx="6057900" cy="28575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74BA75EF-EBA5-4322-AF91-997B7345BB7E}"/>
              </a:ext>
            </a:extLst>
          </p:cNvPr>
          <p:cNvSpPr txBox="1"/>
          <p:nvPr/>
        </p:nvSpPr>
        <p:spPr>
          <a:xfrm>
            <a:off x="745824" y="1555283"/>
            <a:ext cx="5985451" cy="4555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LaTeX hjelpesider i Canvas</a:t>
            </a:r>
            <a:endParaRPr lang="nb-NO" sz="1400" dirty="0">
              <a:solidFill>
                <a:schemeClr val="tx2">
                  <a:lumMod val="50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/>
              </a:rPr>
              <a:t>Bibliotekets kurskalender</a:t>
            </a:r>
            <a:endParaRPr lang="nb-NO" sz="1400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/>
              </a:rPr>
              <a:t>Studieverkstedet</a:t>
            </a:r>
            <a:r>
              <a:rPr lang="nb-NO" sz="1400" dirty="0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få hjelp med oppgaveskrivingen fra studentmentorer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/>
              </a:rPr>
              <a:t>Læringsstøttesenteret</a:t>
            </a:r>
            <a:r>
              <a:rPr lang="nb-NO" sz="140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kartlegging av lese- og skrivevansker samt akademisk veiledning til studenter med spesielle utfordringer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1"/>
              </a:rPr>
              <a:t>Kildekompasset</a:t>
            </a:r>
            <a:r>
              <a:rPr lang="nb-NO" sz="1400" dirty="0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nyttig ressurs som viser hvordan du henviser riktig til kilder, og hvordan du vurderer kvaliteten på en kilde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2"/>
              </a:rPr>
              <a:t>Søk og Skriv </a:t>
            </a:r>
            <a:r>
              <a:rPr lang="nb-NO" sz="140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få hjelp til å søke etter informasjon og komme i gang med oppgaveskriving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3"/>
              </a:rPr>
              <a:t>Podkast om akademisk skriving</a:t>
            </a:r>
            <a:endParaRPr lang="nb-NO" sz="1400" dirty="0">
              <a:solidFill>
                <a:schemeClr val="tx2">
                  <a:lumMod val="50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4"/>
              </a:rPr>
              <a:t>Tilgang hjemmefra</a:t>
            </a:r>
            <a:endParaRPr lang="nb-NO" sz="1400" dirty="0">
              <a:solidFill>
                <a:schemeClr val="tx2">
                  <a:lumMod val="50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nb-NO" sz="1400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400" dirty="0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5"/>
              </a:rPr>
              <a:t>ub@uis.no</a:t>
            </a:r>
            <a:endParaRPr lang="nb-NO" sz="1400" dirty="0">
              <a:solidFill>
                <a:schemeClr val="tx2">
                  <a:lumMod val="50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sz="1400" dirty="0">
              <a:solidFill>
                <a:schemeClr val="tx2">
                  <a:lumMod val="50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156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E11596F-068B-48E0-A1AC-E2DAA9C33D4B}"/>
              </a:ext>
            </a:extLst>
          </p:cNvPr>
          <p:cNvSpPr/>
          <p:nvPr/>
        </p:nvSpPr>
        <p:spPr>
          <a:xfrm>
            <a:off x="5111931" y="249766"/>
            <a:ext cx="6821835" cy="6358466"/>
          </a:xfrm>
          <a:prstGeom prst="rect">
            <a:avLst/>
          </a:prstGeom>
          <a:solidFill>
            <a:srgbClr val="F0EC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29808A"/>
              </a:solidFill>
            </a:endParaRP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614B8063-52DC-432A-BC4B-710E1BA80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13103" y="3428999"/>
            <a:ext cx="1819492" cy="966605"/>
          </a:xfrm>
          <a:prstGeom prst="rect">
            <a:avLst/>
          </a:prstGeom>
        </p:spPr>
      </p:pic>
      <p:pic>
        <p:nvPicPr>
          <p:cNvPr id="7" name="Bilde 6" descr="Et bilde som inneholder bygning, utendørs&#10;&#10;Automatisk generert beskrivelse">
            <a:extLst>
              <a:ext uri="{FF2B5EF4-FFF2-40B4-BE49-F238E27FC236}">
                <a16:creationId xmlns:a16="http://schemas.microsoft.com/office/drawing/2014/main" id="{AF8094D1-BA28-4353-830F-9F93D9200B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5045" r="1044" b="8655"/>
          <a:stretch/>
        </p:blipFill>
        <p:spPr>
          <a:xfrm>
            <a:off x="258238" y="249765"/>
            <a:ext cx="4853691" cy="6358466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081BB7BE-4066-4B5F-AB62-B60BF347CA3D}"/>
              </a:ext>
            </a:extLst>
          </p:cNvPr>
          <p:cNvSpPr txBox="1"/>
          <p:nvPr/>
        </p:nvSpPr>
        <p:spPr>
          <a:xfrm>
            <a:off x="5111931" y="2085832"/>
            <a:ext cx="6714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Takk for oppmerksomheten</a:t>
            </a:r>
          </a:p>
          <a:p>
            <a:pPr algn="ctr"/>
            <a:r>
              <a:rPr lang="nb-NO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og lykke til med LaTeX!</a:t>
            </a:r>
          </a:p>
        </p:txBody>
      </p:sp>
    </p:spTree>
    <p:extLst>
      <p:ext uri="{BB962C8B-B14F-4D97-AF65-F5344CB8AC3E}">
        <p14:creationId xmlns:p14="http://schemas.microsoft.com/office/powerpoint/2010/main" val="41728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himmel, utendørs&#10;&#10;Automatisk generert beskrivelse">
            <a:extLst>
              <a:ext uri="{FF2B5EF4-FFF2-40B4-BE49-F238E27FC236}">
                <a16:creationId xmlns:a16="http://schemas.microsoft.com/office/drawing/2014/main" id="{EE02D8BE-7F5E-42AF-B1C5-CDBD083861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43" b="29546"/>
          <a:stretch/>
        </p:blipFill>
        <p:spPr>
          <a:xfrm>
            <a:off x="258233" y="255107"/>
            <a:ext cx="11663800" cy="2807972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EE11596F-068B-48E0-A1AC-E2DAA9C33D4B}"/>
              </a:ext>
            </a:extLst>
          </p:cNvPr>
          <p:cNvSpPr/>
          <p:nvPr/>
        </p:nvSpPr>
        <p:spPr>
          <a:xfrm>
            <a:off x="258234" y="2595563"/>
            <a:ext cx="11663800" cy="4012669"/>
          </a:xfrm>
          <a:prstGeom prst="rect">
            <a:avLst/>
          </a:prstGeom>
          <a:solidFill>
            <a:srgbClr val="F0EC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894423EA-4E23-41B9-B689-937F4A1E9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5221" y="3038601"/>
            <a:ext cx="10029825" cy="28575"/>
          </a:xfrm>
          <a:prstGeom prst="rect">
            <a:avLst/>
          </a:prstGeom>
        </p:spPr>
      </p:pic>
      <p:pic>
        <p:nvPicPr>
          <p:cNvPr id="7" name="Grafikk 6">
            <a:extLst>
              <a:ext uri="{FF2B5EF4-FFF2-40B4-BE49-F238E27FC236}">
                <a16:creationId xmlns:a16="http://schemas.microsoft.com/office/drawing/2014/main" id="{00ABCF34-5C46-441E-8760-722E2A2A89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87000" y="6200531"/>
            <a:ext cx="1524000" cy="295275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E2181563-C647-4C39-A1CE-19CA52C6481F}"/>
              </a:ext>
            </a:extLst>
          </p:cNvPr>
          <p:cNvSpPr txBox="1"/>
          <p:nvPr/>
        </p:nvSpPr>
        <p:spPr>
          <a:xfrm>
            <a:off x="1075221" y="3077513"/>
            <a:ext cx="10029825" cy="3660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b-NO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Hva er LaTeX?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Arbeidsflyten – LaTeX vs. Word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Utarbeide en mal som kan brukes senere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b-NO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nb-NO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3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, innendørs, gulv, rom&#10;&#10;Automatisk generert beskrivelse">
            <a:extLst>
              <a:ext uri="{FF2B5EF4-FFF2-40B4-BE49-F238E27FC236}">
                <a16:creationId xmlns:a16="http://schemas.microsoft.com/office/drawing/2014/main" id="{700E908E-2FF9-4791-8705-368C878B9A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" t="12593" r="26" b="5685"/>
          <a:stretch/>
        </p:blipFill>
        <p:spPr>
          <a:xfrm>
            <a:off x="255188" y="249768"/>
            <a:ext cx="11669594" cy="6358466"/>
          </a:xfrm>
          <a:prstGeom prst="rect">
            <a:avLst/>
          </a:prstGeom>
        </p:spPr>
      </p:pic>
      <p:pic>
        <p:nvPicPr>
          <p:cNvPr id="5" name="Grafikk 4">
            <a:extLst>
              <a:ext uri="{FF2B5EF4-FFF2-40B4-BE49-F238E27FC236}">
                <a16:creationId xmlns:a16="http://schemas.microsoft.com/office/drawing/2014/main" id="{6893C6EA-5C49-4274-9C76-913935A5C7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87000" y="6203705"/>
            <a:ext cx="1524000" cy="295275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AC903815-250D-4605-8F22-301C1E891A5A}"/>
              </a:ext>
            </a:extLst>
          </p:cNvPr>
          <p:cNvSpPr txBox="1"/>
          <p:nvPr/>
        </p:nvSpPr>
        <p:spPr>
          <a:xfrm>
            <a:off x="2029913" y="5572928"/>
            <a:ext cx="81433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 beste måten å lære LaTeX på er å prøve selv!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D7824E62-9E8F-49C7-9CBD-19BEB7F13A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656" y="5654054"/>
            <a:ext cx="502641" cy="32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07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person, bord, innendørs, tak&#10;&#10;Automatisk generert beskrivelse">
            <a:extLst>
              <a:ext uri="{FF2B5EF4-FFF2-40B4-BE49-F238E27FC236}">
                <a16:creationId xmlns:a16="http://schemas.microsoft.com/office/drawing/2014/main" id="{35389CF1-E2D6-4C30-AEA4-1483873955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5883" r="105" b="10111"/>
          <a:stretch/>
        </p:blipFill>
        <p:spPr>
          <a:xfrm>
            <a:off x="7249512" y="249767"/>
            <a:ext cx="4679346" cy="6358466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EE11596F-068B-48E0-A1AC-E2DAA9C33D4B}"/>
              </a:ext>
            </a:extLst>
          </p:cNvPr>
          <p:cNvSpPr/>
          <p:nvPr/>
        </p:nvSpPr>
        <p:spPr>
          <a:xfrm>
            <a:off x="243021" y="249767"/>
            <a:ext cx="7006491" cy="6358466"/>
          </a:xfrm>
          <a:prstGeom prst="rect">
            <a:avLst/>
          </a:prstGeom>
          <a:solidFill>
            <a:srgbClr val="F0EC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6893C6EA-5C49-4274-9C76-913935A5C7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87000" y="6203705"/>
            <a:ext cx="1524000" cy="295275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FDD26243-DEFC-4BC3-B4A5-F19B70418BA4}"/>
              </a:ext>
            </a:extLst>
          </p:cNvPr>
          <p:cNvSpPr txBox="1"/>
          <p:nvPr/>
        </p:nvSpPr>
        <p:spPr>
          <a:xfrm>
            <a:off x="745824" y="773703"/>
            <a:ext cx="6167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Hva er LaTeX?</a:t>
            </a:r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D7407CDF-ABAB-445A-A560-CF263A81D1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6676" y="1314663"/>
            <a:ext cx="6057900" cy="28575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74BA75EF-EBA5-4322-AF91-997B7345BB7E}"/>
              </a:ext>
            </a:extLst>
          </p:cNvPr>
          <p:cNvSpPr txBox="1"/>
          <p:nvPr/>
        </p:nvSpPr>
        <p:spPr>
          <a:xfrm>
            <a:off x="736676" y="1405255"/>
            <a:ext cx="5985451" cy="2952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nb-NO" sz="1600" dirty="0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og når er LaTeX et godt alternativ?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sz="1600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tekstbehandlingssystem.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Brukes i stedet for Microsoft Word, Google Docs, OpenOffice o.l.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 har mer kontroll over dokumentet sitt og bruker mindre tid på formatering.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Egner seg godt til store oppgaver og/eller dersom man har med mange formler, kryssreferanser, figurer, tabeller osv.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553F5D9-8C10-4C70-AB30-18C87BBD8D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" t="3238" r="3040" b="1250"/>
          <a:stretch/>
        </p:blipFill>
        <p:spPr bwMode="auto">
          <a:xfrm>
            <a:off x="2277206" y="4495778"/>
            <a:ext cx="3012124" cy="191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53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E11596F-068B-48E0-A1AC-E2DAA9C33D4B}"/>
              </a:ext>
            </a:extLst>
          </p:cNvPr>
          <p:cNvSpPr/>
          <p:nvPr/>
        </p:nvSpPr>
        <p:spPr>
          <a:xfrm>
            <a:off x="258234" y="249767"/>
            <a:ext cx="11675533" cy="6358466"/>
          </a:xfrm>
          <a:prstGeom prst="rect">
            <a:avLst/>
          </a:prstGeom>
          <a:solidFill>
            <a:srgbClr val="F0EC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FAE2E0A3-0388-463D-852C-C3D7BFF5B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87000" y="6200531"/>
            <a:ext cx="1524000" cy="295275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52ACB491-F7B3-4E75-85AE-AA487478B4C6}"/>
              </a:ext>
            </a:extLst>
          </p:cNvPr>
          <p:cNvSpPr txBox="1"/>
          <p:nvPr/>
        </p:nvSpPr>
        <p:spPr>
          <a:xfrm>
            <a:off x="1081087" y="929392"/>
            <a:ext cx="9823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LaTeX vs. Word</a:t>
            </a:r>
          </a:p>
        </p:txBody>
      </p:sp>
      <p:pic>
        <p:nvPicPr>
          <p:cNvPr id="13" name="Grafikk 12">
            <a:extLst>
              <a:ext uri="{FF2B5EF4-FFF2-40B4-BE49-F238E27FC236}">
                <a16:creationId xmlns:a16="http://schemas.microsoft.com/office/drawing/2014/main" id="{B8EC795E-24C4-49EF-8300-CFAB90DC99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1087" y="1480659"/>
            <a:ext cx="10029825" cy="28575"/>
          </a:xfrm>
          <a:prstGeom prst="rect">
            <a:avLst/>
          </a:prstGeom>
        </p:spPr>
      </p:pic>
      <p:graphicFrame>
        <p:nvGraphicFramePr>
          <p:cNvPr id="9" name="Tabell 5">
            <a:extLst>
              <a:ext uri="{FF2B5EF4-FFF2-40B4-BE49-F238E27FC236}">
                <a16:creationId xmlns:a16="http://schemas.microsoft.com/office/drawing/2014/main" id="{4BE89D50-8EBC-41BE-893A-6107B83811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434134"/>
              </p:ext>
            </p:extLst>
          </p:nvPr>
        </p:nvGraphicFramePr>
        <p:xfrm>
          <a:off x="1928896" y="2133695"/>
          <a:ext cx="8128000" cy="2956560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{073A0DAA-6AF3-43AB-8588-CEC1D06C72B9}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63854613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547303169"/>
                    </a:ext>
                  </a:extLst>
                </a:gridCol>
              </a:tblGrid>
              <a:tr h="267666">
                <a:tc>
                  <a:txBody>
                    <a:bodyPr/>
                    <a:lstStyle/>
                    <a:p>
                      <a:pPr algn="ctr"/>
                      <a:r>
                        <a:rPr lang="nb-NO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Word o.l.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LaTeX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28226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b-NO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WYSIWYG </a:t>
                      </a:r>
                    </a:p>
                    <a:p>
                      <a:pPr algn="ctr"/>
                      <a:r>
                        <a:rPr lang="nb-NO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«</a:t>
                      </a:r>
                      <a:r>
                        <a:rPr lang="nb-NO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What</a:t>
                      </a:r>
                      <a:r>
                        <a:rPr lang="nb-NO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nb-NO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you</a:t>
                      </a:r>
                      <a:r>
                        <a:rPr lang="nb-NO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nb-NO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see</a:t>
                      </a:r>
                      <a:r>
                        <a:rPr lang="nb-NO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is </a:t>
                      </a:r>
                      <a:r>
                        <a:rPr lang="nb-NO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what</a:t>
                      </a:r>
                      <a:r>
                        <a:rPr lang="nb-NO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nb-NO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you</a:t>
                      </a:r>
                      <a:r>
                        <a:rPr lang="nb-NO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nb-NO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get</a:t>
                      </a:r>
                      <a:r>
                        <a:rPr lang="nb-NO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Ikke WYSIWYG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574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b-NO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Krever lite innsats å bruke, men mye for å strukturere en stor oppgave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Krever litt innsats i starten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5817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b-NO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Du må ofte justere formatering underveis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Lar deg fokusere på innholdet i oppgaven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29070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nb-NO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Godt system for kryssreferanser, henvisninger, formler, figurer osv.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7513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7458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E11596F-068B-48E0-A1AC-E2DAA9C33D4B}"/>
              </a:ext>
            </a:extLst>
          </p:cNvPr>
          <p:cNvSpPr/>
          <p:nvPr/>
        </p:nvSpPr>
        <p:spPr>
          <a:xfrm>
            <a:off x="258233" y="249767"/>
            <a:ext cx="11675533" cy="6358466"/>
          </a:xfrm>
          <a:prstGeom prst="rect">
            <a:avLst/>
          </a:prstGeom>
          <a:solidFill>
            <a:srgbClr val="F0EC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FAE2E0A3-0388-463D-852C-C3D7BFF5B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21686" y="6145412"/>
            <a:ext cx="1524000" cy="295275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52ACB491-F7B3-4E75-85AE-AA487478B4C6}"/>
              </a:ext>
            </a:extLst>
          </p:cNvPr>
          <p:cNvSpPr txBox="1"/>
          <p:nvPr/>
        </p:nvSpPr>
        <p:spPr>
          <a:xfrm>
            <a:off x="1081087" y="929392"/>
            <a:ext cx="9823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Hvordan fungerer det? </a:t>
            </a:r>
          </a:p>
        </p:txBody>
      </p:sp>
      <p:pic>
        <p:nvPicPr>
          <p:cNvPr id="13" name="Grafikk 12">
            <a:extLst>
              <a:ext uri="{FF2B5EF4-FFF2-40B4-BE49-F238E27FC236}">
                <a16:creationId xmlns:a16="http://schemas.microsoft.com/office/drawing/2014/main" id="{B8EC795E-24C4-49EF-8300-CFAB90DC99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1087" y="1480659"/>
            <a:ext cx="10029825" cy="28575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004C3063-514A-4509-80E4-6F12F84EF0C7}"/>
              </a:ext>
            </a:extLst>
          </p:cNvPr>
          <p:cNvSpPr txBox="1"/>
          <p:nvPr/>
        </p:nvSpPr>
        <p:spPr>
          <a:xfrm>
            <a:off x="1089554" y="1750826"/>
            <a:ext cx="4298875" cy="761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Arbeidsflyten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endParaRPr lang="en-GB" dirty="0">
              <a:solidFill>
                <a:srgbClr val="17174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50B7F4E9-287E-4036-91FA-B1AA386DE062}"/>
              </a:ext>
            </a:extLst>
          </p:cNvPr>
          <p:cNvSpPr txBox="1"/>
          <p:nvPr/>
        </p:nvSpPr>
        <p:spPr>
          <a:xfrm>
            <a:off x="3265714" y="3510839"/>
            <a:ext cx="1959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Rediger kildefil i </a:t>
            </a:r>
            <a:r>
              <a:rPr lang="nb-NO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Overleaf</a:t>
            </a:r>
            <a:endParaRPr lang="nb-NO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565B89E6-6874-4A13-AB68-1FBAE42AC1C0}"/>
              </a:ext>
            </a:extLst>
          </p:cNvPr>
          <p:cNvSpPr txBox="1"/>
          <p:nvPr/>
        </p:nvSpPr>
        <p:spPr>
          <a:xfrm>
            <a:off x="6329135" y="3489427"/>
            <a:ext cx="1959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«Kompiler» kildefil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25D286F5-A0FD-4337-A9DC-1094BF474EEA}"/>
              </a:ext>
            </a:extLst>
          </p:cNvPr>
          <p:cNvSpPr txBox="1"/>
          <p:nvPr/>
        </p:nvSpPr>
        <p:spPr>
          <a:xfrm>
            <a:off x="4923946" y="5500489"/>
            <a:ext cx="1959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Sjekk resultat (PDF-fil)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D729E43C-8B76-4681-BC35-F374D88521D2}"/>
              </a:ext>
            </a:extLst>
          </p:cNvPr>
          <p:cNvGrpSpPr/>
          <p:nvPr/>
        </p:nvGrpSpPr>
        <p:grpSpPr>
          <a:xfrm>
            <a:off x="4430485" y="2238545"/>
            <a:ext cx="2286001" cy="1060322"/>
            <a:chOff x="4408713" y="2075935"/>
            <a:chExt cx="2286001" cy="1060322"/>
          </a:xfrm>
        </p:grpSpPr>
        <p:sp>
          <p:nvSpPr>
            <p:cNvPr id="5" name="Pil: bøyd nedover 4">
              <a:extLst>
                <a:ext uri="{FF2B5EF4-FFF2-40B4-BE49-F238E27FC236}">
                  <a16:creationId xmlns:a16="http://schemas.microsoft.com/office/drawing/2014/main" id="{7AFEE9FE-36F0-420C-9484-96B4914E179D}"/>
                </a:ext>
              </a:extLst>
            </p:cNvPr>
            <p:cNvSpPr/>
            <p:nvPr/>
          </p:nvSpPr>
          <p:spPr>
            <a:xfrm>
              <a:off x="4996541" y="2489926"/>
              <a:ext cx="1698173" cy="646331"/>
            </a:xfrm>
            <a:prstGeom prst="curvedDownArrow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solidFill>
                  <a:schemeClr val="tx1"/>
                </a:solidFill>
              </a:endParaRPr>
            </a:p>
          </p:txBody>
        </p:sp>
        <p:sp>
          <p:nvSpPr>
            <p:cNvPr id="12" name="TekstSylinder 11">
              <a:extLst>
                <a:ext uri="{FF2B5EF4-FFF2-40B4-BE49-F238E27FC236}">
                  <a16:creationId xmlns:a16="http://schemas.microsoft.com/office/drawing/2014/main" id="{8CC92AE1-FA9B-430C-9365-9BBF97CC969D}"/>
                </a:ext>
              </a:extLst>
            </p:cNvPr>
            <p:cNvSpPr txBox="1"/>
            <p:nvPr/>
          </p:nvSpPr>
          <p:spPr>
            <a:xfrm>
              <a:off x="4408713" y="2075935"/>
              <a:ext cx="19594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.tex-fil</a:t>
              </a:r>
            </a:p>
          </p:txBody>
        </p:sp>
      </p:grpSp>
      <p:grpSp>
        <p:nvGrpSpPr>
          <p:cNvPr id="9" name="Gruppe 8">
            <a:extLst>
              <a:ext uri="{FF2B5EF4-FFF2-40B4-BE49-F238E27FC236}">
                <a16:creationId xmlns:a16="http://schemas.microsoft.com/office/drawing/2014/main" id="{CAC31FB2-700E-4E6F-900F-2FA33EF442EB}"/>
              </a:ext>
            </a:extLst>
          </p:cNvPr>
          <p:cNvGrpSpPr/>
          <p:nvPr/>
        </p:nvGrpSpPr>
        <p:grpSpPr>
          <a:xfrm>
            <a:off x="7358744" y="4413780"/>
            <a:ext cx="1959429" cy="1698173"/>
            <a:chOff x="7358744" y="3967466"/>
            <a:chExt cx="1959429" cy="1698173"/>
          </a:xfrm>
        </p:grpSpPr>
        <p:sp>
          <p:nvSpPr>
            <p:cNvPr id="15" name="Pil: bøyd nedover 14">
              <a:extLst>
                <a:ext uri="{FF2B5EF4-FFF2-40B4-BE49-F238E27FC236}">
                  <a16:creationId xmlns:a16="http://schemas.microsoft.com/office/drawing/2014/main" id="{6B5FB1C5-F702-449F-84A6-4897BD22C263}"/>
                </a:ext>
              </a:extLst>
            </p:cNvPr>
            <p:cNvSpPr/>
            <p:nvPr/>
          </p:nvSpPr>
          <p:spPr>
            <a:xfrm rot="7754613">
              <a:off x="6837736" y="4493387"/>
              <a:ext cx="1698173" cy="646331"/>
            </a:xfrm>
            <a:prstGeom prst="curvedDownArrow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solidFill>
                  <a:schemeClr val="tx1"/>
                </a:solidFill>
              </a:endParaRPr>
            </a:p>
          </p:txBody>
        </p:sp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4417E129-B996-488B-9742-345960CEE9E2}"/>
                </a:ext>
              </a:extLst>
            </p:cNvPr>
            <p:cNvSpPr txBox="1"/>
            <p:nvPr/>
          </p:nvSpPr>
          <p:spPr>
            <a:xfrm>
              <a:off x="7358744" y="5054175"/>
              <a:ext cx="19594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r>
                <a:rPr lang="nb-NO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pdf</a:t>
              </a:r>
              <a:r>
                <a:rPr lang="nb-NO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-fil</a:t>
              </a:r>
            </a:p>
          </p:txBody>
        </p:sp>
      </p:grpSp>
      <p:sp>
        <p:nvSpPr>
          <p:cNvPr id="17" name="Pil: bøyd nedover 16">
            <a:extLst>
              <a:ext uri="{FF2B5EF4-FFF2-40B4-BE49-F238E27FC236}">
                <a16:creationId xmlns:a16="http://schemas.microsoft.com/office/drawing/2014/main" id="{BD702EA7-C420-471A-9F22-1695DD2B2FBE}"/>
              </a:ext>
            </a:extLst>
          </p:cNvPr>
          <p:cNvSpPr/>
          <p:nvPr/>
        </p:nvSpPr>
        <p:spPr>
          <a:xfrm rot="14121681">
            <a:off x="3230937" y="4876732"/>
            <a:ext cx="1698173" cy="646331"/>
          </a:xfrm>
          <a:prstGeom prst="curvedDownArrow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88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innendørs, person, tak, stol&#10;&#10;Automatisk generert beskrivelse">
            <a:extLst>
              <a:ext uri="{FF2B5EF4-FFF2-40B4-BE49-F238E27FC236}">
                <a16:creationId xmlns:a16="http://schemas.microsoft.com/office/drawing/2014/main" id="{50D23BDF-18DB-42FB-8E7C-99C9AD5F87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6" b="4139"/>
          <a:stretch/>
        </p:blipFill>
        <p:spPr>
          <a:xfrm>
            <a:off x="258485" y="247868"/>
            <a:ext cx="4680493" cy="6358466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EE11596F-068B-48E0-A1AC-E2DAA9C33D4B}"/>
              </a:ext>
            </a:extLst>
          </p:cNvPr>
          <p:cNvSpPr/>
          <p:nvPr/>
        </p:nvSpPr>
        <p:spPr>
          <a:xfrm>
            <a:off x="4938979" y="249767"/>
            <a:ext cx="6994788" cy="6358466"/>
          </a:xfrm>
          <a:prstGeom prst="rect">
            <a:avLst/>
          </a:prstGeom>
          <a:solidFill>
            <a:srgbClr val="F0EC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C32C7C4B-77B2-4493-9BC0-96272890C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87000" y="6200531"/>
            <a:ext cx="1524000" cy="295275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B1C41272-B859-4E34-A24C-FECF3218CEBB}"/>
              </a:ext>
            </a:extLst>
          </p:cNvPr>
          <p:cNvSpPr txBox="1"/>
          <p:nvPr/>
        </p:nvSpPr>
        <p:spPr>
          <a:xfrm>
            <a:off x="5387272" y="773703"/>
            <a:ext cx="6167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Feilsøking</a:t>
            </a:r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24FD2470-B5C7-4093-9210-1B3D440174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8124" y="1314663"/>
            <a:ext cx="6057900" cy="28575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F91D11CE-5266-4091-A177-B52890885D58}"/>
              </a:ext>
            </a:extLst>
          </p:cNvPr>
          <p:cNvSpPr txBox="1"/>
          <p:nvPr/>
        </p:nvSpPr>
        <p:spPr>
          <a:xfrm>
            <a:off x="5387272" y="1555283"/>
            <a:ext cx="5985451" cy="2755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Typiske feil er: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Stavefeil i kommandoer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Manglende </a:t>
            </a:r>
            <a:r>
              <a:rPr lang="nb-NO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\ </a:t>
            </a:r>
            <a:r>
              <a:rPr lang="nb-NO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{ , } eller [ , ]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Manglende </a:t>
            </a:r>
            <a:r>
              <a:rPr lang="nb-NO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\</a:t>
            </a:r>
            <a:r>
              <a:rPr lang="nb-NO" i="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begin</a:t>
            </a: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{..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Manglende </a:t>
            </a:r>
            <a:r>
              <a:rPr lang="nb-NO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\end{..</a:t>
            </a:r>
            <a:endParaRPr lang="nb-NO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835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E11596F-068B-48E0-A1AC-E2DAA9C33D4B}"/>
              </a:ext>
            </a:extLst>
          </p:cNvPr>
          <p:cNvSpPr/>
          <p:nvPr/>
        </p:nvSpPr>
        <p:spPr>
          <a:xfrm>
            <a:off x="258234" y="249767"/>
            <a:ext cx="11675533" cy="6358466"/>
          </a:xfrm>
          <a:prstGeom prst="rect">
            <a:avLst/>
          </a:prstGeom>
          <a:solidFill>
            <a:srgbClr val="F0EC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FAE2E0A3-0388-463D-852C-C3D7BFF5B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87000" y="6200531"/>
            <a:ext cx="1524000" cy="295275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52ACB491-F7B3-4E75-85AE-AA487478B4C6}"/>
              </a:ext>
            </a:extLst>
          </p:cNvPr>
          <p:cNvSpPr txBox="1"/>
          <p:nvPr/>
        </p:nvSpPr>
        <p:spPr>
          <a:xfrm>
            <a:off x="1081087" y="929392"/>
            <a:ext cx="9823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Tolke feilmeldinger</a:t>
            </a:r>
          </a:p>
        </p:txBody>
      </p:sp>
      <p:pic>
        <p:nvPicPr>
          <p:cNvPr id="13" name="Grafikk 12">
            <a:extLst>
              <a:ext uri="{FF2B5EF4-FFF2-40B4-BE49-F238E27FC236}">
                <a16:creationId xmlns:a16="http://schemas.microsoft.com/office/drawing/2014/main" id="{B8EC795E-24C4-49EF-8300-CFAB90DC99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1087" y="1480659"/>
            <a:ext cx="10029825" cy="28575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004C3063-514A-4509-80E4-6F12F84EF0C7}"/>
              </a:ext>
            </a:extLst>
          </p:cNvPr>
          <p:cNvSpPr txBox="1"/>
          <p:nvPr/>
        </p:nvSpPr>
        <p:spPr>
          <a:xfrm>
            <a:off x="1089554" y="1750825"/>
            <a:ext cx="9959446" cy="315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typer feilmelding: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Gul: «</a:t>
            </a:r>
            <a:r>
              <a:rPr lang="nb-NO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warning</a:t>
            </a: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Rød: «</a:t>
            </a:r>
            <a:r>
              <a:rPr lang="nb-NO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error</a:t>
            </a:r>
            <a:r>
              <a:rPr lang="nb-NO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nb-NO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Hvilken type feilmelding får du?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Hva står det i feilmeldingen?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nb-NO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Hvilken linje?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endParaRPr lang="en-GB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Bilde 3" descr="Et bilde som inneholder tekst&#10;&#10;Automatisk generert beskrivelse">
            <a:extLst>
              <a:ext uri="{FF2B5EF4-FFF2-40B4-BE49-F238E27FC236}">
                <a16:creationId xmlns:a16="http://schemas.microsoft.com/office/drawing/2014/main" id="{DACA9EBF-E64E-4D76-BD94-A4547B67B9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774" y="1881039"/>
            <a:ext cx="6482610" cy="1609899"/>
          </a:xfrm>
          <a:prstGeom prst="rect">
            <a:avLst/>
          </a:prstGeom>
        </p:spPr>
      </p:pic>
      <p:pic>
        <p:nvPicPr>
          <p:cNvPr id="6" name="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243CF7B7-BC8F-4450-92FE-5D4FE206C1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774" y="3700987"/>
            <a:ext cx="6482610" cy="170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3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k 6">
            <a:extLst>
              <a:ext uri="{FF2B5EF4-FFF2-40B4-BE49-F238E27FC236}">
                <a16:creationId xmlns:a16="http://schemas.microsoft.com/office/drawing/2014/main" id="{FAE2E0A3-0388-463D-852C-C3D7BFF5B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87000" y="6200531"/>
            <a:ext cx="1524000" cy="295275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52ACB491-F7B3-4E75-85AE-AA487478B4C6}"/>
              </a:ext>
            </a:extLst>
          </p:cNvPr>
          <p:cNvSpPr txBox="1"/>
          <p:nvPr/>
        </p:nvSpPr>
        <p:spPr>
          <a:xfrm>
            <a:off x="4626543" y="131361"/>
            <a:ext cx="9823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Nå er det din tur!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63C4E106-0CFE-48AC-BD56-232D9F8F2FF4}"/>
              </a:ext>
            </a:extLst>
          </p:cNvPr>
          <p:cNvSpPr txBox="1"/>
          <p:nvPr/>
        </p:nvSpPr>
        <p:spPr>
          <a:xfrm>
            <a:off x="1600200" y="661616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Finn emnet «LaTeX – universitetsbiblioteket» i Canvas og gå igjennom modulene: «Kom i gang med LaTeX» og «Oppgaver til LaTeX 1» </a:t>
            </a: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711FF972-5D44-FDAB-BB14-670563A0C0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23" y="1386395"/>
            <a:ext cx="4754297" cy="5109411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C196F0E7-93DF-41FF-ABA3-A5C554350BDA}"/>
              </a:ext>
            </a:extLst>
          </p:cNvPr>
          <p:cNvSpPr/>
          <p:nvPr/>
        </p:nvSpPr>
        <p:spPr>
          <a:xfrm>
            <a:off x="651165" y="1795303"/>
            <a:ext cx="351195" cy="16192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6F692ED-8CDD-90BD-5EAB-50C0B08A5F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272" y="1480520"/>
            <a:ext cx="5423951" cy="471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166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2701</TotalTime>
  <Words>384</Words>
  <Application>Microsoft Office PowerPoint</Application>
  <PresentationFormat>Widescreen</PresentationFormat>
  <Paragraphs>69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Tahoma</vt:lpstr>
      <vt:lpstr>Office-tema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Kari Østerli Frafjord</dc:creator>
  <cp:lastModifiedBy>Kari Østerli Frafjord</cp:lastModifiedBy>
  <cp:revision>15</cp:revision>
  <dcterms:created xsi:type="dcterms:W3CDTF">2022-09-06T08:12:06Z</dcterms:created>
  <dcterms:modified xsi:type="dcterms:W3CDTF">2023-09-05T06:38:29Z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b7fce66-bf2d-46b5-b59a-9f0018501bcd_Enabled">
    <vt:lpwstr>true</vt:lpwstr>
  </property>
  <property fmtid="{D5CDD505-2E9C-101B-9397-08002B2CF9AE}" pid="3" name="MSIP_Label_2b7fce66-bf2d-46b5-b59a-9f0018501bcd_SetDate">
    <vt:lpwstr>2022-09-06T08:12:07Z</vt:lpwstr>
  </property>
  <property fmtid="{D5CDD505-2E9C-101B-9397-08002B2CF9AE}" pid="4" name="MSIP_Label_2b7fce66-bf2d-46b5-b59a-9f0018501bcd_Method">
    <vt:lpwstr>Standard</vt:lpwstr>
  </property>
  <property fmtid="{D5CDD505-2E9C-101B-9397-08002B2CF9AE}" pid="5" name="MSIP_Label_2b7fce66-bf2d-46b5-b59a-9f0018501bcd_Name">
    <vt:lpwstr>s_Intern</vt:lpwstr>
  </property>
  <property fmtid="{D5CDD505-2E9C-101B-9397-08002B2CF9AE}" pid="6" name="MSIP_Label_2b7fce66-bf2d-46b5-b59a-9f0018501bcd_SiteId">
    <vt:lpwstr>f8a213d2-8f6c-400d-9e74-4e8b475316c6</vt:lpwstr>
  </property>
  <property fmtid="{D5CDD505-2E9C-101B-9397-08002B2CF9AE}" pid="7" name="MSIP_Label_2b7fce66-bf2d-46b5-b59a-9f0018501bcd_ActionId">
    <vt:lpwstr>dd82f855-bae8-43cf-a64d-edb9d3459325</vt:lpwstr>
  </property>
  <property fmtid="{D5CDD505-2E9C-101B-9397-08002B2CF9AE}" pid="8" name="MSIP_Label_2b7fce66-bf2d-46b5-b59a-9f0018501bcd_ContentBits">
    <vt:lpwstr>0</vt:lpwstr>
  </property>
</Properties>
</file>