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61" r:id="rId5"/>
    <p:sldId id="293" r:id="rId6"/>
    <p:sldId id="284" r:id="rId7"/>
    <p:sldId id="276" r:id="rId8"/>
    <p:sldId id="297" r:id="rId9"/>
    <p:sldId id="281" r:id="rId10"/>
    <p:sldId id="270" r:id="rId11"/>
    <p:sldId id="295" r:id="rId12"/>
    <p:sldId id="298" r:id="rId13"/>
    <p:sldId id="296" r:id="rId14"/>
    <p:sldId id="292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28FE52-082A-C879-0D2B-62BDFC9661F2}" v="457" dt="2023-09-07T10:53:45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 Østerli Frafjord" userId="24227312-e859-4dcc-8239-be927bf75fa1" providerId="ADAL" clId="{AB05CD36-AD6A-4027-B763-3B3B17ADB55E}"/>
    <pc:docChg chg="undo custSel modSld">
      <pc:chgData name="Kari Østerli Frafjord" userId="24227312-e859-4dcc-8239-be927bf75fa1" providerId="ADAL" clId="{AB05CD36-AD6A-4027-B763-3B3B17ADB55E}" dt="2023-02-13T11:41:28.527" v="84"/>
      <pc:docMkLst>
        <pc:docMk/>
      </pc:docMkLst>
      <pc:sldChg chg="modSp mod">
        <pc:chgData name="Kari Østerli Frafjord" userId="24227312-e859-4dcc-8239-be927bf75fa1" providerId="ADAL" clId="{AB05CD36-AD6A-4027-B763-3B3B17ADB55E}" dt="2023-02-13T11:40:39.948" v="69" actId="20577"/>
        <pc:sldMkLst>
          <pc:docMk/>
          <pc:sldMk cId="3601298522" sldId="261"/>
        </pc:sldMkLst>
        <pc:spChg chg="mod">
          <ac:chgData name="Kari Østerli Frafjord" userId="24227312-e859-4dcc-8239-be927bf75fa1" providerId="ADAL" clId="{AB05CD36-AD6A-4027-B763-3B3B17ADB55E}" dt="2023-02-13T11:39:47.011" v="19" actId="20577"/>
          <ac:spMkLst>
            <pc:docMk/>
            <pc:sldMk cId="3601298522" sldId="261"/>
            <ac:spMk id="7" creationId="{1D792BED-4F1B-462B-A316-BAF6B86D11A2}"/>
          </ac:spMkLst>
        </pc:spChg>
        <pc:spChg chg="mod">
          <ac:chgData name="Kari Østerli Frafjord" userId="24227312-e859-4dcc-8239-be927bf75fa1" providerId="ADAL" clId="{AB05CD36-AD6A-4027-B763-3B3B17ADB55E}" dt="2023-02-13T11:40:39.948" v="69" actId="20577"/>
          <ac:spMkLst>
            <pc:docMk/>
            <pc:sldMk cId="3601298522" sldId="261"/>
            <ac:spMk id="10" creationId="{70925360-B710-461D-B6EB-F0FAC025F2FC}"/>
          </ac:spMkLst>
        </pc:spChg>
      </pc:sldChg>
      <pc:sldChg chg="addSp modSp mod modAnim">
        <pc:chgData name="Kari Østerli Frafjord" userId="24227312-e859-4dcc-8239-be927bf75fa1" providerId="ADAL" clId="{AB05CD36-AD6A-4027-B763-3B3B17ADB55E}" dt="2023-02-13T11:41:28.527" v="84"/>
        <pc:sldMkLst>
          <pc:docMk/>
          <pc:sldMk cId="450887681" sldId="281"/>
        </pc:sldMkLst>
        <pc:spChg chg="mod">
          <ac:chgData name="Kari Østerli Frafjord" userId="24227312-e859-4dcc-8239-be927bf75fa1" providerId="ADAL" clId="{AB05CD36-AD6A-4027-B763-3B3B17ADB55E}" dt="2023-02-13T11:40:53.556" v="72" actId="1076"/>
          <ac:spMkLst>
            <pc:docMk/>
            <pc:sldMk cId="450887681" sldId="281"/>
            <ac:spMk id="2" creationId="{EE11596F-068B-48E0-A1AC-E2DAA9C33D4B}"/>
          </ac:spMkLst>
        </pc:spChg>
        <pc:spChg chg="mod">
          <ac:chgData name="Kari Østerli Frafjord" userId="24227312-e859-4dcc-8239-be927bf75fa1" providerId="ADAL" clId="{AB05CD36-AD6A-4027-B763-3B3B17ADB55E}" dt="2023-02-13T11:40:51.159" v="70" actId="1076"/>
          <ac:spMkLst>
            <pc:docMk/>
            <pc:sldMk cId="450887681" sldId="281"/>
            <ac:spMk id="4" creationId="{50B7F4E9-287E-4036-91FA-B1AA386DE062}"/>
          </ac:spMkLst>
        </pc:spChg>
        <pc:spChg chg="mod">
          <ac:chgData name="Kari Østerli Frafjord" userId="24227312-e859-4dcc-8239-be927bf75fa1" providerId="ADAL" clId="{AB05CD36-AD6A-4027-B763-3B3B17ADB55E}" dt="2023-02-13T11:40:51.159" v="70" actId="1076"/>
          <ac:spMkLst>
            <pc:docMk/>
            <pc:sldMk cId="450887681" sldId="281"/>
            <ac:spMk id="10" creationId="{565B89E6-6874-4A13-AB68-1FBAE42AC1C0}"/>
          </ac:spMkLst>
        </pc:spChg>
        <pc:spChg chg="mod">
          <ac:chgData name="Kari Østerli Frafjord" userId="24227312-e859-4dcc-8239-be927bf75fa1" providerId="ADAL" clId="{AB05CD36-AD6A-4027-B763-3B3B17ADB55E}" dt="2023-02-13T11:40:51.159" v="70" actId="1076"/>
          <ac:spMkLst>
            <pc:docMk/>
            <pc:sldMk cId="450887681" sldId="281"/>
            <ac:spMk id="11" creationId="{25D286F5-A0FD-4337-A9DC-1094BF474EEA}"/>
          </ac:spMkLst>
        </pc:spChg>
        <pc:spChg chg="mod">
          <ac:chgData name="Kari Østerli Frafjord" userId="24227312-e859-4dcc-8239-be927bf75fa1" providerId="ADAL" clId="{AB05CD36-AD6A-4027-B763-3B3B17ADB55E}" dt="2023-02-13T11:40:51.159" v="70" actId="1076"/>
          <ac:spMkLst>
            <pc:docMk/>
            <pc:sldMk cId="450887681" sldId="281"/>
            <ac:spMk id="17" creationId="{BD702EA7-C420-471A-9F22-1695DD2B2FBE}"/>
          </ac:spMkLst>
        </pc:spChg>
        <pc:grpChg chg="mod">
          <ac:chgData name="Kari Østerli Frafjord" userId="24227312-e859-4dcc-8239-be927bf75fa1" providerId="ADAL" clId="{AB05CD36-AD6A-4027-B763-3B3B17ADB55E}" dt="2023-02-13T11:40:51.159" v="70" actId="1076"/>
          <ac:grpSpMkLst>
            <pc:docMk/>
            <pc:sldMk cId="450887681" sldId="281"/>
            <ac:grpSpMk id="6" creationId="{D729E43C-8B76-4681-BC35-F374D88521D2}"/>
          </ac:grpSpMkLst>
        </pc:grpChg>
        <pc:grpChg chg="mod">
          <ac:chgData name="Kari Østerli Frafjord" userId="24227312-e859-4dcc-8239-be927bf75fa1" providerId="ADAL" clId="{AB05CD36-AD6A-4027-B763-3B3B17ADB55E}" dt="2023-02-13T11:40:57.151" v="73" actId="1076"/>
          <ac:grpSpMkLst>
            <pc:docMk/>
            <pc:sldMk cId="450887681" sldId="281"/>
            <ac:grpSpMk id="9" creationId="{CAC31FB2-700E-4E6F-900F-2FA33EF442EB}"/>
          </ac:grpSpMkLst>
        </pc:grpChg>
        <pc:picChg chg="add mod">
          <ac:chgData name="Kari Østerli Frafjord" userId="24227312-e859-4dcc-8239-be927bf75fa1" providerId="ADAL" clId="{AB05CD36-AD6A-4027-B763-3B3B17ADB55E}" dt="2023-02-13T11:41:12.517" v="77" actId="1076"/>
          <ac:picMkLst>
            <pc:docMk/>
            <pc:sldMk cId="450887681" sldId="281"/>
            <ac:picMk id="1026" creationId="{E42362B6-290C-E1D8-A2BF-AE07DBC2BEA6}"/>
          </ac:picMkLst>
        </pc:picChg>
      </pc:sldChg>
      <pc:sldChg chg="modSp mod">
        <pc:chgData name="Kari Østerli Frafjord" userId="24227312-e859-4dcc-8239-be927bf75fa1" providerId="ADAL" clId="{AB05CD36-AD6A-4027-B763-3B3B17ADB55E}" dt="2023-02-13T11:40:29.394" v="61" actId="313"/>
        <pc:sldMkLst>
          <pc:docMk/>
          <pc:sldMk cId="3467458656" sldId="297"/>
        </pc:sldMkLst>
        <pc:graphicFrameChg chg="modGraphic">
          <ac:chgData name="Kari Østerli Frafjord" userId="24227312-e859-4dcc-8239-be927bf75fa1" providerId="ADAL" clId="{AB05CD36-AD6A-4027-B763-3B3B17ADB55E}" dt="2023-02-13T11:40:29.394" v="61" actId="313"/>
          <ac:graphicFrameMkLst>
            <pc:docMk/>
            <pc:sldMk cId="3467458656" sldId="297"/>
            <ac:graphicFrameMk id="9" creationId="{4BE89D50-8EBC-41BE-893A-6107B83811E1}"/>
          </ac:graphicFrameMkLst>
        </pc:graphicFrameChg>
      </pc:sldChg>
    </pc:docChg>
  </pc:docChgLst>
  <pc:docChgLst>
    <pc:chgData name="Kari Østerli Frafjord" userId="S::2925864@uis.no::24227312-e859-4dcc-8239-be927bf75fa1" providerId="AD" clId="Web-{2028FE52-082A-C879-0D2B-62BDFC9661F2}"/>
    <pc:docChg chg="modSld">
      <pc:chgData name="Kari Østerli Frafjord" userId="S::2925864@uis.no::24227312-e859-4dcc-8239-be927bf75fa1" providerId="AD" clId="Web-{2028FE52-082A-C879-0D2B-62BDFC9661F2}" dt="2023-09-07T10:53:45.479" v="257" actId="1076"/>
      <pc:docMkLst>
        <pc:docMk/>
      </pc:docMkLst>
      <pc:sldChg chg="modSp">
        <pc:chgData name="Kari Østerli Frafjord" userId="S::2925864@uis.no::24227312-e859-4dcc-8239-be927bf75fa1" providerId="AD" clId="Web-{2028FE52-082A-C879-0D2B-62BDFC9661F2}" dt="2023-09-07T10:45:12.175" v="21" actId="20577"/>
        <pc:sldMkLst>
          <pc:docMk/>
          <pc:sldMk cId="3601298522" sldId="261"/>
        </pc:sldMkLst>
        <pc:spChg chg="mod">
          <ac:chgData name="Kari Østerli Frafjord" userId="S::2925864@uis.no::24227312-e859-4dcc-8239-be927bf75fa1" providerId="AD" clId="Web-{2028FE52-082A-C879-0D2B-62BDFC9661F2}" dt="2023-09-07T10:45:03.160" v="18" actId="20577"/>
          <ac:spMkLst>
            <pc:docMk/>
            <pc:sldMk cId="3601298522" sldId="261"/>
            <ac:spMk id="7" creationId="{1D792BED-4F1B-462B-A316-BAF6B86D11A2}"/>
          </ac:spMkLst>
        </pc:spChg>
        <pc:spChg chg="mod">
          <ac:chgData name="Kari Østerli Frafjord" userId="S::2925864@uis.no::24227312-e859-4dcc-8239-be927bf75fa1" providerId="AD" clId="Web-{2028FE52-082A-C879-0D2B-62BDFC9661F2}" dt="2023-09-07T10:45:12.175" v="21" actId="20577"/>
          <ac:spMkLst>
            <pc:docMk/>
            <pc:sldMk cId="3601298522" sldId="261"/>
            <ac:spMk id="10" creationId="{70925360-B710-461D-B6EB-F0FAC025F2FC}"/>
          </ac:spMkLst>
        </pc:spChg>
      </pc:sldChg>
      <pc:sldChg chg="modSp">
        <pc:chgData name="Kari Østerli Frafjord" userId="S::2925864@uis.no::24227312-e859-4dcc-8239-be927bf75fa1" providerId="AD" clId="Web-{2028FE52-082A-C879-0D2B-62BDFC9661F2}" dt="2023-09-07T10:48:14.739" v="200" actId="20577"/>
        <pc:sldMkLst>
          <pc:docMk/>
          <pc:sldMk cId="1924531523" sldId="276"/>
        </pc:sldMkLst>
        <pc:spChg chg="mod">
          <ac:chgData name="Kari Østerli Frafjord" userId="S::2925864@uis.no::24227312-e859-4dcc-8239-be927bf75fa1" providerId="AD" clId="Web-{2028FE52-082A-C879-0D2B-62BDFC9661F2}" dt="2023-09-07T10:48:14.739" v="200" actId="20577"/>
          <ac:spMkLst>
            <pc:docMk/>
            <pc:sldMk cId="1924531523" sldId="276"/>
            <ac:spMk id="10" creationId="{74BA75EF-EBA5-4322-AF91-997B7345BB7E}"/>
          </ac:spMkLst>
        </pc:spChg>
        <pc:picChg chg="mod">
          <ac:chgData name="Kari Østerli Frafjord" userId="S::2925864@uis.no::24227312-e859-4dcc-8239-be927bf75fa1" providerId="AD" clId="Web-{2028FE52-082A-C879-0D2B-62BDFC9661F2}" dt="2023-09-07T10:47:55.271" v="198" actId="1076"/>
          <ac:picMkLst>
            <pc:docMk/>
            <pc:sldMk cId="1924531523" sldId="276"/>
            <ac:picMk id="2050" creationId="{1553F5D9-8C10-4C70-AB30-18C87BBD8DB3}"/>
          </ac:picMkLst>
        </pc:picChg>
      </pc:sldChg>
      <pc:sldChg chg="modSp">
        <pc:chgData name="Kari Østerli Frafjord" userId="S::2925864@uis.no::24227312-e859-4dcc-8239-be927bf75fa1" providerId="AD" clId="Web-{2028FE52-082A-C879-0D2B-62BDFC9661F2}" dt="2023-09-07T10:46:34.036" v="87" actId="14100"/>
        <pc:sldMkLst>
          <pc:docMk/>
          <pc:sldMk cId="677407860" sldId="284"/>
        </pc:sldMkLst>
        <pc:spChg chg="mod">
          <ac:chgData name="Kari Østerli Frafjord" userId="S::2925864@uis.no::24227312-e859-4dcc-8239-be927bf75fa1" providerId="AD" clId="Web-{2028FE52-082A-C879-0D2B-62BDFC9661F2}" dt="2023-09-07T10:46:34.036" v="87" actId="14100"/>
          <ac:spMkLst>
            <pc:docMk/>
            <pc:sldMk cId="677407860" sldId="284"/>
            <ac:spMk id="9" creationId="{AC903815-250D-4605-8F22-301C1E891A5A}"/>
          </ac:spMkLst>
        </pc:spChg>
      </pc:sldChg>
      <pc:sldChg chg="modSp">
        <pc:chgData name="Kari Østerli Frafjord" userId="S::2925864@uis.no::24227312-e859-4dcc-8239-be927bf75fa1" providerId="AD" clId="Web-{2028FE52-082A-C879-0D2B-62BDFC9661F2}" dt="2023-09-07T10:45:43.504" v="51" actId="20577"/>
        <pc:sldMkLst>
          <pc:docMk/>
          <pc:sldMk cId="244232992" sldId="293"/>
        </pc:sldMkLst>
        <pc:spChg chg="mod">
          <ac:chgData name="Kari Østerli Frafjord" userId="S::2925864@uis.no::24227312-e859-4dcc-8239-be927bf75fa1" providerId="AD" clId="Web-{2028FE52-082A-C879-0D2B-62BDFC9661F2}" dt="2023-09-07T10:45:43.504" v="51" actId="20577"/>
          <ac:spMkLst>
            <pc:docMk/>
            <pc:sldMk cId="244232992" sldId="293"/>
            <ac:spMk id="8" creationId="{E2181563-C647-4C39-A1CE-19CA52C6481F}"/>
          </ac:spMkLst>
        </pc:spChg>
      </pc:sldChg>
      <pc:sldChg chg="modSp">
        <pc:chgData name="Kari Østerli Frafjord" userId="S::2925864@uis.no::24227312-e859-4dcc-8239-be927bf75fa1" providerId="AD" clId="Web-{2028FE52-082A-C879-0D2B-62BDFC9661F2}" dt="2023-09-07T10:48:28.646" v="236"/>
        <pc:sldMkLst>
          <pc:docMk/>
          <pc:sldMk cId="3467458656" sldId="297"/>
        </pc:sldMkLst>
        <pc:graphicFrameChg chg="mod modGraphic">
          <ac:chgData name="Kari Østerli Frafjord" userId="S::2925864@uis.no::24227312-e859-4dcc-8239-be927bf75fa1" providerId="AD" clId="Web-{2028FE52-082A-C879-0D2B-62BDFC9661F2}" dt="2023-09-07T10:48:28.646" v="236"/>
          <ac:graphicFrameMkLst>
            <pc:docMk/>
            <pc:sldMk cId="3467458656" sldId="297"/>
            <ac:graphicFrameMk id="9" creationId="{4BE89D50-8EBC-41BE-893A-6107B83811E1}"/>
          </ac:graphicFrameMkLst>
        </pc:graphicFrameChg>
      </pc:sldChg>
      <pc:sldChg chg="addSp delSp modSp">
        <pc:chgData name="Kari Østerli Frafjord" userId="S::2925864@uis.no::24227312-e859-4dcc-8239-be927bf75fa1" providerId="AD" clId="Web-{2028FE52-082A-C879-0D2B-62BDFC9661F2}" dt="2023-09-07T10:53:45.479" v="257" actId="1076"/>
        <pc:sldMkLst>
          <pc:docMk/>
          <pc:sldMk cId="1978916611" sldId="298"/>
        </pc:sldMkLst>
        <pc:spChg chg="mod">
          <ac:chgData name="Kari Østerli Frafjord" userId="S::2925864@uis.no::24227312-e859-4dcc-8239-be927bf75fa1" providerId="AD" clId="Web-{2028FE52-082A-C879-0D2B-62BDFC9661F2}" dt="2023-09-07T10:49:17.896" v="245" actId="20577"/>
          <ac:spMkLst>
            <pc:docMk/>
            <pc:sldMk cId="1978916611" sldId="298"/>
            <ac:spMk id="2" creationId="{63C4E106-0CFE-48AC-BD56-232D9F8F2FF4}"/>
          </ac:spMkLst>
        </pc:spChg>
        <pc:spChg chg="mod">
          <ac:chgData name="Kari Østerli Frafjord" userId="S::2925864@uis.no::24227312-e859-4dcc-8239-be927bf75fa1" providerId="AD" clId="Web-{2028FE52-082A-C879-0D2B-62BDFC9661F2}" dt="2023-09-07T10:49:59.318" v="254" actId="1076"/>
          <ac:spMkLst>
            <pc:docMk/>
            <pc:sldMk cId="1978916611" sldId="298"/>
            <ac:spMk id="3" creationId="{C196F0E7-93DF-41FF-ABA3-A5C554350BDA}"/>
          </ac:spMkLst>
        </pc:spChg>
        <pc:picChg chg="add mod ord">
          <ac:chgData name="Kari Østerli Frafjord" userId="S::2925864@uis.no::24227312-e859-4dcc-8239-be927bf75fa1" providerId="AD" clId="Web-{2028FE52-082A-C879-0D2B-62BDFC9661F2}" dt="2023-09-07T10:49:52.974" v="252"/>
          <ac:picMkLst>
            <pc:docMk/>
            <pc:sldMk cId="1978916611" sldId="298"/>
            <ac:picMk id="4" creationId="{797BA817-0E0B-AF53-E1EE-7E2D9D01626F}"/>
          </ac:picMkLst>
        </pc:picChg>
        <pc:picChg chg="add mod">
          <ac:chgData name="Kari Østerli Frafjord" userId="S::2925864@uis.no::24227312-e859-4dcc-8239-be927bf75fa1" providerId="AD" clId="Web-{2028FE52-082A-C879-0D2B-62BDFC9661F2}" dt="2023-09-07T10:53:45.479" v="257" actId="1076"/>
          <ac:picMkLst>
            <pc:docMk/>
            <pc:sldMk cId="1978916611" sldId="298"/>
            <ac:picMk id="5" creationId="{BB865953-8D40-5412-F251-B2D7D008B5E1}"/>
          </ac:picMkLst>
        </pc:picChg>
        <pc:picChg chg="del">
          <ac:chgData name="Kari Østerli Frafjord" userId="S::2925864@uis.no::24227312-e859-4dcc-8239-be927bf75fa1" providerId="AD" clId="Web-{2028FE52-082A-C879-0D2B-62BDFC9661F2}" dt="2023-09-07T10:49:09.943" v="237"/>
          <ac:picMkLst>
            <pc:docMk/>
            <pc:sldMk cId="1978916611" sldId="298"/>
            <ac:picMk id="10" creationId="{92DC8B85-789E-4730-AC08-D59679902A46}"/>
          </ac:picMkLst>
        </pc:picChg>
        <pc:picChg chg="del">
          <ac:chgData name="Kari Østerli Frafjord" userId="S::2925864@uis.no::24227312-e859-4dcc-8239-be927bf75fa1" providerId="AD" clId="Web-{2028FE52-082A-C879-0D2B-62BDFC9661F2}" dt="2023-09-07T10:49:18.536" v="246"/>
          <ac:picMkLst>
            <pc:docMk/>
            <pc:sldMk cId="1978916611" sldId="298"/>
            <ac:picMk id="12" creationId="{062F676B-5A34-4A07-8E20-17834C6C2414}"/>
          </ac:picMkLst>
        </pc:picChg>
      </pc:sldChg>
    </pc:docChg>
  </pc:docChgLst>
  <pc:docChgLst>
    <pc:chgData name="Kari Østerli Frafjord" userId="S::2925864@uis.no::24227312-e859-4dcc-8239-be927bf75fa1" providerId="AD" clId="Web-{DF2C082A-117C-80FE-3C9C-51E391A5B6D8}"/>
    <pc:docChg chg="modSld">
      <pc:chgData name="Kari Østerli Frafjord" userId="S::2925864@uis.no::24227312-e859-4dcc-8239-be927bf75fa1" providerId="AD" clId="Web-{DF2C082A-117C-80FE-3C9C-51E391A5B6D8}" dt="2022-09-15T06:10:14.851" v="0" actId="1076"/>
      <pc:docMkLst>
        <pc:docMk/>
      </pc:docMkLst>
      <pc:sldChg chg="modSp">
        <pc:chgData name="Kari Østerli Frafjord" userId="S::2925864@uis.no::24227312-e859-4dcc-8239-be927bf75fa1" providerId="AD" clId="Web-{DF2C082A-117C-80FE-3C9C-51E391A5B6D8}" dt="2022-09-15T06:10:14.851" v="0" actId="1076"/>
        <pc:sldMkLst>
          <pc:docMk/>
          <pc:sldMk cId="1978916611" sldId="298"/>
        </pc:sldMkLst>
        <pc:spChg chg="mod">
          <ac:chgData name="Kari Østerli Frafjord" userId="S::2925864@uis.no::24227312-e859-4dcc-8239-be927bf75fa1" providerId="AD" clId="Web-{DF2C082A-117C-80FE-3C9C-51E391A5B6D8}" dt="2022-09-15T06:10:14.851" v="0" actId="1076"/>
          <ac:spMkLst>
            <pc:docMk/>
            <pc:sldMk cId="1978916611" sldId="298"/>
            <ac:spMk id="3" creationId="{C196F0E7-93DF-41FF-ABA3-A5C554350BDA}"/>
          </ac:spMkLst>
        </pc:spChg>
      </pc:sldChg>
    </pc:docChg>
  </pc:docChgLst>
  <pc:docChgLst>
    <pc:chgData name="Håkon Magne Bjerkan" userId="S::2921279@uis.no::d162796a-1bd2-45b3-835c-30fed0ea6b3b" providerId="AD" clId="Web-{B310C9F5-189D-4579-94B0-221AC7BA02A9}"/>
    <pc:docChg chg="modSld">
      <pc:chgData name="Håkon Magne Bjerkan" userId="S::2921279@uis.no::d162796a-1bd2-45b3-835c-30fed0ea6b3b" providerId="AD" clId="Web-{B310C9F5-189D-4579-94B0-221AC7BA02A9}" dt="2022-09-15T05:55:06.896" v="49" actId="14100"/>
      <pc:docMkLst>
        <pc:docMk/>
      </pc:docMkLst>
      <pc:sldChg chg="modSp">
        <pc:chgData name="Håkon Magne Bjerkan" userId="S::2921279@uis.no::d162796a-1bd2-45b3-835c-30fed0ea6b3b" providerId="AD" clId="Web-{B310C9F5-189D-4579-94B0-221AC7BA02A9}" dt="2022-09-15T05:54:11.036" v="40" actId="20577"/>
        <pc:sldMkLst>
          <pc:docMk/>
          <pc:sldMk cId="2292835452" sldId="270"/>
        </pc:sldMkLst>
        <pc:spChg chg="mod">
          <ac:chgData name="Håkon Magne Bjerkan" userId="S::2921279@uis.no::d162796a-1bd2-45b3-835c-30fed0ea6b3b" providerId="AD" clId="Web-{B310C9F5-189D-4579-94B0-221AC7BA02A9}" dt="2022-09-15T05:54:11.036" v="40" actId="20577"/>
          <ac:spMkLst>
            <pc:docMk/>
            <pc:sldMk cId="2292835452" sldId="270"/>
            <ac:spMk id="10" creationId="{F91D11CE-5266-4091-A177-B52890885D58}"/>
          </ac:spMkLst>
        </pc:spChg>
      </pc:sldChg>
      <pc:sldChg chg="modSp">
        <pc:chgData name="Håkon Magne Bjerkan" userId="S::2921279@uis.no::d162796a-1bd2-45b3-835c-30fed0ea6b3b" providerId="AD" clId="Web-{B310C9F5-189D-4579-94B0-221AC7BA02A9}" dt="2022-09-15T05:52:47.066" v="21" actId="14100"/>
        <pc:sldMkLst>
          <pc:docMk/>
          <pc:sldMk cId="1924531523" sldId="276"/>
        </pc:sldMkLst>
        <pc:spChg chg="mod">
          <ac:chgData name="Håkon Magne Bjerkan" userId="S::2921279@uis.no::d162796a-1bd2-45b3-835c-30fed0ea6b3b" providerId="AD" clId="Web-{B310C9F5-189D-4579-94B0-221AC7BA02A9}" dt="2022-09-15T05:52:47.066" v="21" actId="14100"/>
          <ac:spMkLst>
            <pc:docMk/>
            <pc:sldMk cId="1924531523" sldId="276"/>
            <ac:spMk id="10" creationId="{74BA75EF-EBA5-4322-AF91-997B7345BB7E}"/>
          </ac:spMkLst>
        </pc:spChg>
      </pc:sldChg>
      <pc:sldChg chg="modSp">
        <pc:chgData name="Håkon Magne Bjerkan" userId="S::2921279@uis.no::d162796a-1bd2-45b3-835c-30fed0ea6b3b" providerId="AD" clId="Web-{B310C9F5-189D-4579-94B0-221AC7BA02A9}" dt="2022-09-15T05:52:10.269" v="13" actId="20577"/>
        <pc:sldMkLst>
          <pc:docMk/>
          <pc:sldMk cId="677407860" sldId="284"/>
        </pc:sldMkLst>
        <pc:spChg chg="mod">
          <ac:chgData name="Håkon Magne Bjerkan" userId="S::2921279@uis.no::d162796a-1bd2-45b3-835c-30fed0ea6b3b" providerId="AD" clId="Web-{B310C9F5-189D-4579-94B0-221AC7BA02A9}" dt="2022-09-15T05:52:10.269" v="13" actId="20577"/>
          <ac:spMkLst>
            <pc:docMk/>
            <pc:sldMk cId="677407860" sldId="284"/>
            <ac:spMk id="9" creationId="{AC903815-250D-4605-8F22-301C1E891A5A}"/>
          </ac:spMkLst>
        </pc:spChg>
      </pc:sldChg>
      <pc:sldChg chg="modSp">
        <pc:chgData name="Håkon Magne Bjerkan" userId="S::2921279@uis.no::d162796a-1bd2-45b3-835c-30fed0ea6b3b" providerId="AD" clId="Web-{B310C9F5-189D-4579-94B0-221AC7BA02A9}" dt="2022-09-15T05:51:50.941" v="7" actId="20577"/>
        <pc:sldMkLst>
          <pc:docMk/>
          <pc:sldMk cId="244232992" sldId="293"/>
        </pc:sldMkLst>
        <pc:spChg chg="mod">
          <ac:chgData name="Håkon Magne Bjerkan" userId="S::2921279@uis.no::d162796a-1bd2-45b3-835c-30fed0ea6b3b" providerId="AD" clId="Web-{B310C9F5-189D-4579-94B0-221AC7BA02A9}" dt="2022-09-15T05:51:50.941" v="7" actId="20577"/>
          <ac:spMkLst>
            <pc:docMk/>
            <pc:sldMk cId="244232992" sldId="293"/>
            <ac:spMk id="8" creationId="{E2181563-C647-4C39-A1CE-19CA52C6481F}"/>
          </ac:spMkLst>
        </pc:spChg>
      </pc:sldChg>
      <pc:sldChg chg="modSp">
        <pc:chgData name="Håkon Magne Bjerkan" userId="S::2921279@uis.no::d162796a-1bd2-45b3-835c-30fed0ea6b3b" providerId="AD" clId="Web-{B310C9F5-189D-4579-94B0-221AC7BA02A9}" dt="2022-09-15T05:55:06.896" v="49" actId="14100"/>
        <pc:sldMkLst>
          <pc:docMk/>
          <pc:sldMk cId="1978916611" sldId="298"/>
        </pc:sldMkLst>
        <pc:spChg chg="mod">
          <ac:chgData name="Håkon Magne Bjerkan" userId="S::2921279@uis.no::d162796a-1bd2-45b3-835c-30fed0ea6b3b" providerId="AD" clId="Web-{B310C9F5-189D-4579-94B0-221AC7BA02A9}" dt="2022-09-15T05:54:59.006" v="47" actId="20577"/>
          <ac:spMkLst>
            <pc:docMk/>
            <pc:sldMk cId="1978916611" sldId="298"/>
            <ac:spMk id="8" creationId="{52ACB491-F7B3-4E75-85AE-AA487478B4C6}"/>
          </ac:spMkLst>
        </pc:spChg>
        <pc:picChg chg="mod">
          <ac:chgData name="Håkon Magne Bjerkan" userId="S::2921279@uis.no::d162796a-1bd2-45b3-835c-30fed0ea6b3b" providerId="AD" clId="Web-{B310C9F5-189D-4579-94B0-221AC7BA02A9}" dt="2022-09-15T05:55:06.896" v="49" actId="14100"/>
          <ac:picMkLst>
            <pc:docMk/>
            <pc:sldMk cId="1978916611" sldId="298"/>
            <ac:picMk id="10" creationId="{92DC8B85-789E-4730-AC08-D59679902A46}"/>
          </ac:picMkLst>
        </pc:picChg>
        <pc:picChg chg="mod">
          <ac:chgData name="Håkon Magne Bjerkan" userId="S::2921279@uis.no::d162796a-1bd2-45b3-835c-30fed0ea6b3b" providerId="AD" clId="Web-{B310C9F5-189D-4579-94B0-221AC7BA02A9}" dt="2022-09-15T05:55:01.959" v="48" actId="1076"/>
          <ac:picMkLst>
            <pc:docMk/>
            <pc:sldMk cId="1978916611" sldId="298"/>
            <ac:picMk id="12" creationId="{062F676B-5A34-4A07-8E20-17834C6C2414}"/>
          </ac:picMkLst>
        </pc:picChg>
      </pc:sldChg>
    </pc:docChg>
  </pc:docChgLst>
  <pc:docChgLst>
    <pc:chgData name="Håkon Magne Bjerkan" userId="d162796a-1bd2-45b3-835c-30fed0ea6b3b" providerId="ADAL" clId="{4E610CFD-5223-48C4-B8E9-B7E129EAE4C0}"/>
    <pc:docChg chg="modSld">
      <pc:chgData name="Håkon Magne Bjerkan" userId="d162796a-1bd2-45b3-835c-30fed0ea6b3b" providerId="ADAL" clId="{4E610CFD-5223-48C4-B8E9-B7E129EAE4C0}" dt="2022-09-15T20:29:43.370" v="0" actId="20577"/>
      <pc:docMkLst>
        <pc:docMk/>
      </pc:docMkLst>
      <pc:sldChg chg="modSp mod">
        <pc:chgData name="Håkon Magne Bjerkan" userId="d162796a-1bd2-45b3-835c-30fed0ea6b3b" providerId="ADAL" clId="{4E610CFD-5223-48C4-B8E9-B7E129EAE4C0}" dt="2022-09-15T20:29:43.370" v="0" actId="20577"/>
        <pc:sldMkLst>
          <pc:docMk/>
          <pc:sldMk cId="3467458656" sldId="297"/>
        </pc:sldMkLst>
        <pc:graphicFrameChg chg="modGraphic">
          <ac:chgData name="Håkon Magne Bjerkan" userId="d162796a-1bd2-45b3-835c-30fed0ea6b3b" providerId="ADAL" clId="{4E610CFD-5223-48C4-B8E9-B7E129EAE4C0}" dt="2022-09-15T20:29:43.370" v="0" actId="20577"/>
          <ac:graphicFrameMkLst>
            <pc:docMk/>
            <pc:sldMk cId="3467458656" sldId="297"/>
            <ac:graphicFrameMk id="9" creationId="{4BE89D50-8EBC-41BE-893A-6107B83811E1}"/>
          </ac:graphicFrameMkLst>
        </pc:graphicFrameChg>
      </pc:sldChg>
    </pc:docChg>
  </pc:docChgLst>
  <pc:docChgLst>
    <pc:chgData name="Kari Østerli Frafjord" userId="24227312-e859-4dcc-8239-be927bf75fa1" providerId="ADAL" clId="{C66A5A1C-C4F9-4C31-85AA-4E0672708761}"/>
    <pc:docChg chg="custSel addSld modSld">
      <pc:chgData name="Kari Østerli Frafjord" userId="24227312-e859-4dcc-8239-be927bf75fa1" providerId="ADAL" clId="{C66A5A1C-C4F9-4C31-85AA-4E0672708761}" dt="2022-09-08T08:34:55.314" v="2542" actId="20577"/>
      <pc:docMkLst>
        <pc:docMk/>
      </pc:docMkLst>
      <pc:sldChg chg="addSp delSp modSp add mod">
        <pc:chgData name="Kari Østerli Frafjord" userId="24227312-e859-4dcc-8239-be927bf75fa1" providerId="ADAL" clId="{C66A5A1C-C4F9-4C31-85AA-4E0672708761}" dt="2022-09-08T07:15:40.040" v="114" actId="20577"/>
        <pc:sldMkLst>
          <pc:docMk/>
          <pc:sldMk cId="3601298522" sldId="261"/>
        </pc:sldMkLst>
        <pc:spChg chg="del">
          <ac:chgData name="Kari Østerli Frafjord" userId="24227312-e859-4dcc-8239-be927bf75fa1" providerId="ADAL" clId="{C66A5A1C-C4F9-4C31-85AA-4E0672708761}" dt="2022-09-08T07:15:37.514" v="111" actId="478"/>
          <ac:spMkLst>
            <pc:docMk/>
            <pc:sldMk cId="3601298522" sldId="261"/>
            <ac:spMk id="6" creationId="{E0123666-2EE8-4A58-AFBA-745D44ADCC15}"/>
          </ac:spMkLst>
        </pc:spChg>
        <pc:spChg chg="mod">
          <ac:chgData name="Kari Østerli Frafjord" userId="24227312-e859-4dcc-8239-be927bf75fa1" providerId="ADAL" clId="{C66A5A1C-C4F9-4C31-85AA-4E0672708761}" dt="2022-09-08T07:15:13.261" v="108" actId="255"/>
          <ac:spMkLst>
            <pc:docMk/>
            <pc:sldMk cId="3601298522" sldId="261"/>
            <ac:spMk id="7" creationId="{1D792BED-4F1B-462B-A316-BAF6B86D11A2}"/>
          </ac:spMkLst>
        </pc:spChg>
        <pc:spChg chg="add mod">
          <ac:chgData name="Kari Østerli Frafjord" userId="24227312-e859-4dcc-8239-be927bf75fa1" providerId="ADAL" clId="{C66A5A1C-C4F9-4C31-85AA-4E0672708761}" dt="2022-09-08T07:15:40.040" v="114" actId="20577"/>
          <ac:spMkLst>
            <pc:docMk/>
            <pc:sldMk cId="3601298522" sldId="261"/>
            <ac:spMk id="10" creationId="{70925360-B710-461D-B6EB-F0FAC025F2FC}"/>
          </ac:spMkLst>
        </pc:spChg>
        <pc:picChg chg="add mod">
          <ac:chgData name="Kari Østerli Frafjord" userId="24227312-e859-4dcc-8239-be927bf75fa1" providerId="ADAL" clId="{C66A5A1C-C4F9-4C31-85AA-4E0672708761}" dt="2022-09-08T07:15:24.600" v="109"/>
          <ac:picMkLst>
            <pc:docMk/>
            <pc:sldMk cId="3601298522" sldId="261"/>
            <ac:picMk id="5" creationId="{F34479CB-D003-4D42-BEDE-2E4E80FB94AC}"/>
          </ac:picMkLst>
        </pc:picChg>
        <pc:picChg chg="add mod">
          <ac:chgData name="Kari Østerli Frafjord" userId="24227312-e859-4dcc-8239-be927bf75fa1" providerId="ADAL" clId="{C66A5A1C-C4F9-4C31-85AA-4E0672708761}" dt="2022-09-08T07:15:29.967" v="110"/>
          <ac:picMkLst>
            <pc:docMk/>
            <pc:sldMk cId="3601298522" sldId="261"/>
            <ac:picMk id="9" creationId="{C7B928E5-11A9-4F23-B47F-EFA7FC2A1DF2}"/>
          </ac:picMkLst>
        </pc:picChg>
      </pc:sldChg>
      <pc:sldChg chg="addSp delSp modSp add mod">
        <pc:chgData name="Kari Østerli Frafjord" userId="24227312-e859-4dcc-8239-be927bf75fa1" providerId="ADAL" clId="{C66A5A1C-C4F9-4C31-85AA-4E0672708761}" dt="2022-09-08T08:13:52.581" v="1513"/>
        <pc:sldMkLst>
          <pc:docMk/>
          <pc:sldMk cId="2292835452" sldId="270"/>
        </pc:sldMkLst>
        <pc:spChg chg="mod">
          <ac:chgData name="Kari Østerli Frafjord" userId="24227312-e859-4dcc-8239-be927bf75fa1" providerId="ADAL" clId="{C66A5A1C-C4F9-4C31-85AA-4E0672708761}" dt="2022-09-08T07:31:38.809" v="1253" actId="20577"/>
          <ac:spMkLst>
            <pc:docMk/>
            <pc:sldMk cId="2292835452" sldId="270"/>
            <ac:spMk id="8" creationId="{B1C41272-B859-4E34-A24C-FECF3218CEBB}"/>
          </ac:spMkLst>
        </pc:spChg>
        <pc:spChg chg="mod">
          <ac:chgData name="Kari Østerli Frafjord" userId="24227312-e859-4dcc-8239-be927bf75fa1" providerId="ADAL" clId="{C66A5A1C-C4F9-4C31-85AA-4E0672708761}" dt="2022-09-08T07:32:42.035" v="1343" actId="20577"/>
          <ac:spMkLst>
            <pc:docMk/>
            <pc:sldMk cId="2292835452" sldId="270"/>
            <ac:spMk id="10" creationId="{F91D11CE-5266-4091-A177-B52890885D58}"/>
          </ac:spMkLst>
        </pc:spChg>
        <pc:picChg chg="del">
          <ac:chgData name="Kari Østerli Frafjord" userId="24227312-e859-4dcc-8239-be927bf75fa1" providerId="ADAL" clId="{C66A5A1C-C4F9-4C31-85AA-4E0672708761}" dt="2022-09-08T08:13:52.190" v="1512" actId="478"/>
          <ac:picMkLst>
            <pc:docMk/>
            <pc:sldMk cId="2292835452" sldId="270"/>
            <ac:picMk id="4" creationId="{C32C7C4B-77B2-4493-9BC0-96272890CDBC}"/>
          </ac:picMkLst>
        </pc:picChg>
        <pc:picChg chg="add del mod">
          <ac:chgData name="Kari Østerli Frafjord" userId="24227312-e859-4dcc-8239-be927bf75fa1" providerId="ADAL" clId="{C66A5A1C-C4F9-4C31-85AA-4E0672708761}" dt="2022-09-08T08:13:51.070" v="1511"/>
          <ac:picMkLst>
            <pc:docMk/>
            <pc:sldMk cId="2292835452" sldId="270"/>
            <ac:picMk id="11" creationId="{606B4D77-0143-4964-9050-515C2444071E}"/>
          </ac:picMkLst>
        </pc:picChg>
        <pc:picChg chg="add mod">
          <ac:chgData name="Kari Østerli Frafjord" userId="24227312-e859-4dcc-8239-be927bf75fa1" providerId="ADAL" clId="{C66A5A1C-C4F9-4C31-85AA-4E0672708761}" dt="2022-09-08T08:13:52.581" v="1513"/>
          <ac:picMkLst>
            <pc:docMk/>
            <pc:sldMk cId="2292835452" sldId="270"/>
            <ac:picMk id="12" creationId="{41D1E987-FC52-4183-8033-040C2F3586A5}"/>
          </ac:picMkLst>
        </pc:picChg>
      </pc:sldChg>
      <pc:sldChg chg="addSp delSp modSp add mod">
        <pc:chgData name="Kari Østerli Frafjord" userId="24227312-e859-4dcc-8239-be927bf75fa1" providerId="ADAL" clId="{C66A5A1C-C4F9-4C31-85AA-4E0672708761}" dt="2022-09-08T08:28:20.668" v="2432" actId="20577"/>
        <pc:sldMkLst>
          <pc:docMk/>
          <pc:sldMk cId="1924531523" sldId="276"/>
        </pc:sldMkLst>
        <pc:spChg chg="mod">
          <ac:chgData name="Kari Østerli Frafjord" userId="24227312-e859-4dcc-8239-be927bf75fa1" providerId="ADAL" clId="{C66A5A1C-C4F9-4C31-85AA-4E0672708761}" dt="2022-09-08T07:20:42.682" v="500" actId="20577"/>
          <ac:spMkLst>
            <pc:docMk/>
            <pc:sldMk cId="1924531523" sldId="276"/>
            <ac:spMk id="8" creationId="{FDD26243-DEFC-4BC3-B4A5-F19B70418BA4}"/>
          </ac:spMkLst>
        </pc:spChg>
        <pc:spChg chg="mod">
          <ac:chgData name="Kari Østerli Frafjord" userId="24227312-e859-4dcc-8239-be927bf75fa1" providerId="ADAL" clId="{C66A5A1C-C4F9-4C31-85AA-4E0672708761}" dt="2022-09-08T08:28:20.668" v="2432" actId="20577"/>
          <ac:spMkLst>
            <pc:docMk/>
            <pc:sldMk cId="1924531523" sldId="276"/>
            <ac:spMk id="10" creationId="{74BA75EF-EBA5-4322-AF91-997B7345BB7E}"/>
          </ac:spMkLst>
        </pc:spChg>
        <pc:picChg chg="del">
          <ac:chgData name="Kari Østerli Frafjord" userId="24227312-e859-4dcc-8239-be927bf75fa1" providerId="ADAL" clId="{C66A5A1C-C4F9-4C31-85AA-4E0672708761}" dt="2022-09-08T08:14:25.715" v="1520" actId="478"/>
          <ac:picMkLst>
            <pc:docMk/>
            <pc:sldMk cId="1924531523" sldId="276"/>
            <ac:picMk id="5" creationId="{6893C6EA-5C49-4274-9C76-913935A5C721}"/>
          </ac:picMkLst>
        </pc:picChg>
        <pc:picChg chg="add mod">
          <ac:chgData name="Kari Østerli Frafjord" userId="24227312-e859-4dcc-8239-be927bf75fa1" providerId="ADAL" clId="{C66A5A1C-C4F9-4C31-85AA-4E0672708761}" dt="2022-09-08T08:14:26.098" v="1521"/>
          <ac:picMkLst>
            <pc:docMk/>
            <pc:sldMk cId="1924531523" sldId="276"/>
            <ac:picMk id="11" creationId="{12D5D002-CECE-47B0-AE58-DE657B5DD2EA}"/>
          </ac:picMkLst>
        </pc:picChg>
      </pc:sldChg>
      <pc:sldChg chg="addSp delSp modSp add mod">
        <pc:chgData name="Kari Østerli Frafjord" userId="24227312-e859-4dcc-8239-be927bf75fa1" providerId="ADAL" clId="{C66A5A1C-C4F9-4C31-85AA-4E0672708761}" dt="2022-09-08T08:13:45.050" v="1509"/>
        <pc:sldMkLst>
          <pc:docMk/>
          <pc:sldMk cId="450887681" sldId="281"/>
        </pc:sldMkLst>
        <pc:spChg chg="mod">
          <ac:chgData name="Kari Østerli Frafjord" userId="24227312-e859-4dcc-8239-be927bf75fa1" providerId="ADAL" clId="{C66A5A1C-C4F9-4C31-85AA-4E0672708761}" dt="2022-09-08T07:30:51.430" v="1197" actId="20577"/>
          <ac:spMkLst>
            <pc:docMk/>
            <pc:sldMk cId="450887681" sldId="281"/>
            <ac:spMk id="4" creationId="{50B7F4E9-287E-4036-91FA-B1AA386DE062}"/>
          </ac:spMkLst>
        </pc:spChg>
        <pc:spChg chg="mod">
          <ac:chgData name="Kari Østerli Frafjord" userId="24227312-e859-4dcc-8239-be927bf75fa1" providerId="ADAL" clId="{C66A5A1C-C4F9-4C31-85AA-4E0672708761}" dt="2022-09-08T07:28:30.448" v="1154" actId="20577"/>
          <ac:spMkLst>
            <pc:docMk/>
            <pc:sldMk cId="450887681" sldId="281"/>
            <ac:spMk id="8" creationId="{52ACB491-F7B3-4E75-85AE-AA487478B4C6}"/>
          </ac:spMkLst>
        </pc:spChg>
        <pc:spChg chg="mod">
          <ac:chgData name="Kari Østerli Frafjord" userId="24227312-e859-4dcc-8239-be927bf75fa1" providerId="ADAL" clId="{C66A5A1C-C4F9-4C31-85AA-4E0672708761}" dt="2022-09-08T07:31:05.298" v="1221" actId="14100"/>
          <ac:spMkLst>
            <pc:docMk/>
            <pc:sldMk cId="450887681" sldId="281"/>
            <ac:spMk id="10" creationId="{565B89E6-6874-4A13-AB68-1FBAE42AC1C0}"/>
          </ac:spMkLst>
        </pc:spChg>
        <pc:spChg chg="mod">
          <ac:chgData name="Kari Østerli Frafjord" userId="24227312-e859-4dcc-8239-be927bf75fa1" providerId="ADAL" clId="{C66A5A1C-C4F9-4C31-85AA-4E0672708761}" dt="2022-09-08T07:31:20.213" v="1237" actId="20577"/>
          <ac:spMkLst>
            <pc:docMk/>
            <pc:sldMk cId="450887681" sldId="281"/>
            <ac:spMk id="11" creationId="{25D286F5-A0FD-4337-A9DC-1094BF474EEA}"/>
          </ac:spMkLst>
        </pc:spChg>
        <pc:spChg chg="mod">
          <ac:chgData name="Kari Østerli Frafjord" userId="24227312-e859-4dcc-8239-be927bf75fa1" providerId="ADAL" clId="{C66A5A1C-C4F9-4C31-85AA-4E0672708761}" dt="2022-09-08T07:28:49.152" v="1184" actId="20577"/>
          <ac:spMkLst>
            <pc:docMk/>
            <pc:sldMk cId="450887681" sldId="281"/>
            <ac:spMk id="12" creationId="{8CC92AE1-FA9B-430C-9365-9BBF97CC969D}"/>
          </ac:spMkLst>
        </pc:spChg>
        <pc:spChg chg="mod">
          <ac:chgData name="Kari Østerli Frafjord" userId="24227312-e859-4dcc-8239-be927bf75fa1" providerId="ADAL" clId="{C66A5A1C-C4F9-4C31-85AA-4E0672708761}" dt="2022-09-08T07:28:46.393" v="1183" actId="20577"/>
          <ac:spMkLst>
            <pc:docMk/>
            <pc:sldMk cId="450887681" sldId="281"/>
            <ac:spMk id="14" creationId="{004C3063-514A-4509-80E4-6F12F84EF0C7}"/>
          </ac:spMkLst>
        </pc:spChg>
        <pc:spChg chg="mod">
          <ac:chgData name="Kari Østerli Frafjord" userId="24227312-e859-4dcc-8239-be927bf75fa1" providerId="ADAL" clId="{C66A5A1C-C4F9-4C31-85AA-4E0672708761}" dt="2022-09-08T07:31:07.817" v="1222" actId="20577"/>
          <ac:spMkLst>
            <pc:docMk/>
            <pc:sldMk cId="450887681" sldId="281"/>
            <ac:spMk id="16" creationId="{4417E129-B996-488B-9742-345960CEE9E2}"/>
          </ac:spMkLst>
        </pc:spChg>
        <pc:picChg chg="del">
          <ac:chgData name="Kari Østerli Frafjord" userId="24227312-e859-4dcc-8239-be927bf75fa1" providerId="ADAL" clId="{C66A5A1C-C4F9-4C31-85AA-4E0672708761}" dt="2022-09-08T08:13:44.690" v="1508" actId="478"/>
          <ac:picMkLst>
            <pc:docMk/>
            <pc:sldMk cId="450887681" sldId="281"/>
            <ac:picMk id="7" creationId="{FAE2E0A3-0388-463D-852C-C3D7BFF5B312}"/>
          </ac:picMkLst>
        </pc:picChg>
        <pc:picChg chg="add mod">
          <ac:chgData name="Kari Østerli Frafjord" userId="24227312-e859-4dcc-8239-be927bf75fa1" providerId="ADAL" clId="{C66A5A1C-C4F9-4C31-85AA-4E0672708761}" dt="2022-09-08T08:13:45.050" v="1509"/>
          <ac:picMkLst>
            <pc:docMk/>
            <pc:sldMk cId="450887681" sldId="281"/>
            <ac:picMk id="18" creationId="{6CC333F9-CEDD-40EA-9D21-FA1270CEC7A6}"/>
          </ac:picMkLst>
        </pc:picChg>
      </pc:sldChg>
      <pc:sldChg chg="addSp delSp modSp add mod">
        <pc:chgData name="Kari Østerli Frafjord" userId="24227312-e859-4dcc-8239-be927bf75fa1" providerId="ADAL" clId="{C66A5A1C-C4F9-4C31-85AA-4E0672708761}" dt="2022-09-08T08:14:21.452" v="1519"/>
        <pc:sldMkLst>
          <pc:docMk/>
          <pc:sldMk cId="677407860" sldId="284"/>
        </pc:sldMkLst>
        <pc:spChg chg="mod">
          <ac:chgData name="Kari Østerli Frafjord" userId="24227312-e859-4dcc-8239-be927bf75fa1" providerId="ADAL" clId="{C66A5A1C-C4F9-4C31-85AA-4E0672708761}" dt="2022-09-08T07:24:31.920" v="845" actId="20577"/>
          <ac:spMkLst>
            <pc:docMk/>
            <pc:sldMk cId="677407860" sldId="284"/>
            <ac:spMk id="9" creationId="{AC903815-250D-4605-8F22-301C1E891A5A}"/>
          </ac:spMkLst>
        </pc:spChg>
        <pc:picChg chg="del">
          <ac:chgData name="Kari Østerli Frafjord" userId="24227312-e859-4dcc-8239-be927bf75fa1" providerId="ADAL" clId="{C66A5A1C-C4F9-4C31-85AA-4E0672708761}" dt="2022-09-08T08:14:21.077" v="1518" actId="478"/>
          <ac:picMkLst>
            <pc:docMk/>
            <pc:sldMk cId="677407860" sldId="284"/>
            <ac:picMk id="5" creationId="{6893C6EA-5C49-4274-9C76-913935A5C721}"/>
          </ac:picMkLst>
        </pc:picChg>
        <pc:picChg chg="add mod">
          <ac:chgData name="Kari Østerli Frafjord" userId="24227312-e859-4dcc-8239-be927bf75fa1" providerId="ADAL" clId="{C66A5A1C-C4F9-4C31-85AA-4E0672708761}" dt="2022-09-08T08:14:21.452" v="1519"/>
          <ac:picMkLst>
            <pc:docMk/>
            <pc:sldMk cId="677407860" sldId="284"/>
            <ac:picMk id="6" creationId="{AF44111E-9E80-4E10-9ADC-A2C55E853CDA}"/>
          </ac:picMkLst>
        </pc:picChg>
      </pc:sldChg>
      <pc:sldChg chg="modSp add mod">
        <pc:chgData name="Kari Østerli Frafjord" userId="24227312-e859-4dcc-8239-be927bf75fa1" providerId="ADAL" clId="{C66A5A1C-C4F9-4C31-85AA-4E0672708761}" dt="2022-09-08T08:26:29.885" v="2331" actId="20577"/>
        <pc:sldMkLst>
          <pc:docMk/>
          <pc:sldMk cId="41728530" sldId="292"/>
        </pc:sldMkLst>
        <pc:spChg chg="mod">
          <ac:chgData name="Kari Østerli Frafjord" userId="24227312-e859-4dcc-8239-be927bf75fa1" providerId="ADAL" clId="{C66A5A1C-C4F9-4C31-85AA-4E0672708761}" dt="2022-09-08T08:26:29.885" v="2331" actId="20577"/>
          <ac:spMkLst>
            <pc:docMk/>
            <pc:sldMk cId="41728530" sldId="292"/>
            <ac:spMk id="6" creationId="{081BB7BE-4066-4B5F-AB62-B60BF347CA3D}"/>
          </ac:spMkLst>
        </pc:spChg>
      </pc:sldChg>
      <pc:sldChg chg="addSp delSp modSp add mod modAnim">
        <pc:chgData name="Kari Østerli Frafjord" userId="24227312-e859-4dcc-8239-be927bf75fa1" providerId="ADAL" clId="{C66A5A1C-C4F9-4C31-85AA-4E0672708761}" dt="2022-09-08T08:13:32.517" v="1505"/>
        <pc:sldMkLst>
          <pc:docMk/>
          <pc:sldMk cId="244232992" sldId="293"/>
        </pc:sldMkLst>
        <pc:spChg chg="mod">
          <ac:chgData name="Kari Østerli Frafjord" userId="24227312-e859-4dcc-8239-be927bf75fa1" providerId="ADAL" clId="{C66A5A1C-C4F9-4C31-85AA-4E0672708761}" dt="2022-09-08T07:19:47.074" v="461" actId="20577"/>
          <ac:spMkLst>
            <pc:docMk/>
            <pc:sldMk cId="244232992" sldId="293"/>
            <ac:spMk id="8" creationId="{E2181563-C647-4C39-A1CE-19CA52C6481F}"/>
          </ac:spMkLst>
        </pc:spChg>
        <pc:picChg chg="del">
          <ac:chgData name="Kari Østerli Frafjord" userId="24227312-e859-4dcc-8239-be927bf75fa1" providerId="ADAL" clId="{C66A5A1C-C4F9-4C31-85AA-4E0672708761}" dt="2022-09-08T08:13:32.106" v="1504" actId="478"/>
          <ac:picMkLst>
            <pc:docMk/>
            <pc:sldMk cId="244232992" sldId="293"/>
            <ac:picMk id="7" creationId="{00ABCF34-5C46-441E-8760-722E2A2A8940}"/>
          </ac:picMkLst>
        </pc:picChg>
        <pc:picChg chg="add mod">
          <ac:chgData name="Kari Østerli Frafjord" userId="24227312-e859-4dcc-8239-be927bf75fa1" providerId="ADAL" clId="{C66A5A1C-C4F9-4C31-85AA-4E0672708761}" dt="2022-09-08T08:13:32.517" v="1505"/>
          <ac:picMkLst>
            <pc:docMk/>
            <pc:sldMk cId="244232992" sldId="293"/>
            <ac:picMk id="10" creationId="{24324CB9-D388-4A14-AA50-8E15D09615F3}"/>
          </ac:picMkLst>
        </pc:picChg>
      </pc:sldChg>
      <pc:sldChg chg="addSp delSp modSp add mod">
        <pc:chgData name="Kari Østerli Frafjord" userId="24227312-e859-4dcc-8239-be927bf75fa1" providerId="ADAL" clId="{C66A5A1C-C4F9-4C31-85AA-4E0672708761}" dt="2022-09-08T08:13:56.732" v="1515"/>
        <pc:sldMkLst>
          <pc:docMk/>
          <pc:sldMk cId="180873811" sldId="295"/>
        </pc:sldMkLst>
        <pc:spChg chg="mod">
          <ac:chgData name="Kari Østerli Frafjord" userId="24227312-e859-4dcc-8239-be927bf75fa1" providerId="ADAL" clId="{C66A5A1C-C4F9-4C31-85AA-4E0672708761}" dt="2022-09-08T07:32:56.616" v="1379" actId="20577"/>
          <ac:spMkLst>
            <pc:docMk/>
            <pc:sldMk cId="180873811" sldId="295"/>
            <ac:spMk id="8" creationId="{52ACB491-F7B3-4E75-85AE-AA487478B4C6}"/>
          </ac:spMkLst>
        </pc:spChg>
        <pc:spChg chg="mod">
          <ac:chgData name="Kari Østerli Frafjord" userId="24227312-e859-4dcc-8239-be927bf75fa1" providerId="ADAL" clId="{C66A5A1C-C4F9-4C31-85AA-4E0672708761}" dt="2022-09-08T07:33:31.608" v="1488" actId="20577"/>
          <ac:spMkLst>
            <pc:docMk/>
            <pc:sldMk cId="180873811" sldId="295"/>
            <ac:spMk id="14" creationId="{004C3063-514A-4509-80E4-6F12F84EF0C7}"/>
          </ac:spMkLst>
        </pc:spChg>
        <pc:picChg chg="del">
          <ac:chgData name="Kari Østerli Frafjord" userId="24227312-e859-4dcc-8239-be927bf75fa1" providerId="ADAL" clId="{C66A5A1C-C4F9-4C31-85AA-4E0672708761}" dt="2022-09-08T08:13:56.054" v="1514" actId="478"/>
          <ac:picMkLst>
            <pc:docMk/>
            <pc:sldMk cId="180873811" sldId="295"/>
            <ac:picMk id="7" creationId="{FAE2E0A3-0388-463D-852C-C3D7BFF5B312}"/>
          </ac:picMkLst>
        </pc:picChg>
        <pc:picChg chg="add mod">
          <ac:chgData name="Kari Østerli Frafjord" userId="24227312-e859-4dcc-8239-be927bf75fa1" providerId="ADAL" clId="{C66A5A1C-C4F9-4C31-85AA-4E0672708761}" dt="2022-09-08T08:13:56.732" v="1515"/>
          <ac:picMkLst>
            <pc:docMk/>
            <pc:sldMk cId="180873811" sldId="295"/>
            <ac:picMk id="9" creationId="{4BE5DAF7-7C69-499D-8EBF-A98B9C2464A5}"/>
          </ac:picMkLst>
        </pc:picChg>
      </pc:sldChg>
      <pc:sldChg chg="addSp delSp modSp add mod">
        <pc:chgData name="Kari Østerli Frafjord" userId="24227312-e859-4dcc-8239-be927bf75fa1" providerId="ADAL" clId="{C66A5A1C-C4F9-4C31-85AA-4E0672708761}" dt="2022-09-08T08:25:10.583" v="2271" actId="20577"/>
        <pc:sldMkLst>
          <pc:docMk/>
          <pc:sldMk cId="3863156456" sldId="296"/>
        </pc:sldMkLst>
        <pc:spChg chg="mod">
          <ac:chgData name="Kari Østerli Frafjord" userId="24227312-e859-4dcc-8239-be927bf75fa1" providerId="ADAL" clId="{C66A5A1C-C4F9-4C31-85AA-4E0672708761}" dt="2022-09-08T08:19:24.431" v="1691" actId="20577"/>
          <ac:spMkLst>
            <pc:docMk/>
            <pc:sldMk cId="3863156456" sldId="296"/>
            <ac:spMk id="8" creationId="{FDD26243-DEFC-4BC3-B4A5-F19B70418BA4}"/>
          </ac:spMkLst>
        </pc:spChg>
        <pc:spChg chg="mod">
          <ac:chgData name="Kari Østerli Frafjord" userId="24227312-e859-4dcc-8239-be927bf75fa1" providerId="ADAL" clId="{C66A5A1C-C4F9-4C31-85AA-4E0672708761}" dt="2022-09-08T08:25:10.583" v="2271" actId="20577"/>
          <ac:spMkLst>
            <pc:docMk/>
            <pc:sldMk cId="3863156456" sldId="296"/>
            <ac:spMk id="10" creationId="{74BA75EF-EBA5-4322-AF91-997B7345BB7E}"/>
          </ac:spMkLst>
        </pc:spChg>
        <pc:picChg chg="del">
          <ac:chgData name="Kari Østerli Frafjord" userId="24227312-e859-4dcc-8239-be927bf75fa1" providerId="ADAL" clId="{C66A5A1C-C4F9-4C31-85AA-4E0672708761}" dt="2022-09-08T08:19:17.653" v="1674" actId="478"/>
          <ac:picMkLst>
            <pc:docMk/>
            <pc:sldMk cId="3863156456" sldId="296"/>
            <ac:picMk id="5" creationId="{6893C6EA-5C49-4274-9C76-913935A5C721}"/>
          </ac:picMkLst>
        </pc:picChg>
        <pc:picChg chg="add mod">
          <ac:chgData name="Kari Østerli Frafjord" userId="24227312-e859-4dcc-8239-be927bf75fa1" providerId="ADAL" clId="{C66A5A1C-C4F9-4C31-85AA-4E0672708761}" dt="2022-09-08T08:19:17.898" v="1675"/>
          <ac:picMkLst>
            <pc:docMk/>
            <pc:sldMk cId="3863156456" sldId="296"/>
            <ac:picMk id="11" creationId="{1AEAEA76-B2C8-4DE4-ABF0-E0052D641E23}"/>
          </ac:picMkLst>
        </pc:picChg>
      </pc:sldChg>
      <pc:sldChg chg="addSp delSp modSp add mod">
        <pc:chgData name="Kari Østerli Frafjord" userId="24227312-e859-4dcc-8239-be927bf75fa1" providerId="ADAL" clId="{C66A5A1C-C4F9-4C31-85AA-4E0672708761}" dt="2022-09-08T08:34:55.314" v="2542" actId="20577"/>
        <pc:sldMkLst>
          <pc:docMk/>
          <pc:sldMk cId="3467458656" sldId="297"/>
        </pc:sldMkLst>
        <pc:graphicFrameChg chg="modGraphic">
          <ac:chgData name="Kari Østerli Frafjord" userId="24227312-e859-4dcc-8239-be927bf75fa1" providerId="ADAL" clId="{C66A5A1C-C4F9-4C31-85AA-4E0672708761}" dt="2022-09-08T08:34:55.314" v="2542" actId="20577"/>
          <ac:graphicFrameMkLst>
            <pc:docMk/>
            <pc:sldMk cId="3467458656" sldId="297"/>
            <ac:graphicFrameMk id="9" creationId="{4BE89D50-8EBC-41BE-893A-6107B83811E1}"/>
          </ac:graphicFrameMkLst>
        </pc:graphicFrameChg>
        <pc:picChg chg="del">
          <ac:chgData name="Kari Østerli Frafjord" userId="24227312-e859-4dcc-8239-be927bf75fa1" providerId="ADAL" clId="{C66A5A1C-C4F9-4C31-85AA-4E0672708761}" dt="2022-09-08T08:13:40.689" v="1506" actId="478"/>
          <ac:picMkLst>
            <pc:docMk/>
            <pc:sldMk cId="3467458656" sldId="297"/>
            <ac:picMk id="7" creationId="{FAE2E0A3-0388-463D-852C-C3D7BFF5B312}"/>
          </ac:picMkLst>
        </pc:picChg>
        <pc:picChg chg="add mod">
          <ac:chgData name="Kari Østerli Frafjord" userId="24227312-e859-4dcc-8239-be927bf75fa1" providerId="ADAL" clId="{C66A5A1C-C4F9-4C31-85AA-4E0672708761}" dt="2022-09-08T08:13:41.160" v="1507"/>
          <ac:picMkLst>
            <pc:docMk/>
            <pc:sldMk cId="3467458656" sldId="297"/>
            <ac:picMk id="10" creationId="{90EF2886-6F26-47A4-A09E-91D35D258D18}"/>
          </ac:picMkLst>
        </pc:picChg>
      </pc:sldChg>
      <pc:sldChg chg="addSp delSp modSp add mod">
        <pc:chgData name="Kari Østerli Frafjord" userId="24227312-e859-4dcc-8239-be927bf75fa1" providerId="ADAL" clId="{C66A5A1C-C4F9-4C31-85AA-4E0672708761}" dt="2022-09-08T08:18:58.828" v="1672" actId="20577"/>
        <pc:sldMkLst>
          <pc:docMk/>
          <pc:sldMk cId="1978916611" sldId="298"/>
        </pc:sldMkLst>
        <pc:spChg chg="mod">
          <ac:chgData name="Kari Østerli Frafjord" userId="24227312-e859-4dcc-8239-be927bf75fa1" providerId="ADAL" clId="{C66A5A1C-C4F9-4C31-85AA-4E0672708761}" dt="2022-09-08T08:18:58.828" v="1672" actId="20577"/>
          <ac:spMkLst>
            <pc:docMk/>
            <pc:sldMk cId="1978916611" sldId="298"/>
            <ac:spMk id="2" creationId="{63C4E106-0CFE-48AC-BD56-232D9F8F2FF4}"/>
          </ac:spMkLst>
        </pc:spChg>
        <pc:spChg chg="mod ord">
          <ac:chgData name="Kari Østerli Frafjord" userId="24227312-e859-4dcc-8239-be927bf75fa1" providerId="ADAL" clId="{C66A5A1C-C4F9-4C31-85AA-4E0672708761}" dt="2022-09-08T08:17:52.686" v="1634" actId="1038"/>
          <ac:spMkLst>
            <pc:docMk/>
            <pc:sldMk cId="1978916611" sldId="298"/>
            <ac:spMk id="3" creationId="{C196F0E7-93DF-41FF-ABA3-A5C554350BDA}"/>
          </ac:spMkLst>
        </pc:spChg>
        <pc:spChg chg="mod">
          <ac:chgData name="Kari Østerli Frafjord" userId="24227312-e859-4dcc-8239-be927bf75fa1" providerId="ADAL" clId="{C66A5A1C-C4F9-4C31-85AA-4E0672708761}" dt="2022-09-08T08:14:49.375" v="1539" actId="20577"/>
          <ac:spMkLst>
            <pc:docMk/>
            <pc:sldMk cId="1978916611" sldId="298"/>
            <ac:spMk id="8" creationId="{52ACB491-F7B3-4E75-85AE-AA487478B4C6}"/>
          </ac:spMkLst>
        </pc:spChg>
        <pc:picChg chg="del">
          <ac:chgData name="Kari Østerli Frafjord" userId="24227312-e859-4dcc-8239-be927bf75fa1" providerId="ADAL" clId="{C66A5A1C-C4F9-4C31-85AA-4E0672708761}" dt="2022-09-08T08:16:52.564" v="1563" actId="478"/>
          <ac:picMkLst>
            <pc:docMk/>
            <pc:sldMk cId="1978916611" sldId="298"/>
            <ac:picMk id="4" creationId="{A2B46E4B-F2EF-46D8-B72E-262B43441099}"/>
          </ac:picMkLst>
        </pc:picChg>
        <pc:picChg chg="del">
          <ac:chgData name="Kari Østerli Frafjord" userId="24227312-e859-4dcc-8239-be927bf75fa1" providerId="ADAL" clId="{C66A5A1C-C4F9-4C31-85AA-4E0672708761}" dt="2022-09-08T08:16:54.252" v="1564" actId="478"/>
          <ac:picMkLst>
            <pc:docMk/>
            <pc:sldMk cId="1978916611" sldId="298"/>
            <ac:picMk id="6" creationId="{678698A7-3CCF-40BF-B3CE-05DBBF7E797F}"/>
          </ac:picMkLst>
        </pc:picChg>
        <pc:picChg chg="del">
          <ac:chgData name="Kari Østerli Frafjord" userId="24227312-e859-4dcc-8239-be927bf75fa1" providerId="ADAL" clId="{C66A5A1C-C4F9-4C31-85AA-4E0672708761}" dt="2022-09-08T08:14:02.050" v="1516" actId="478"/>
          <ac:picMkLst>
            <pc:docMk/>
            <pc:sldMk cId="1978916611" sldId="298"/>
            <ac:picMk id="7" creationId="{FAE2E0A3-0388-463D-852C-C3D7BFF5B312}"/>
          </ac:picMkLst>
        </pc:picChg>
        <pc:picChg chg="add mod">
          <ac:chgData name="Kari Østerli Frafjord" userId="24227312-e859-4dcc-8239-be927bf75fa1" providerId="ADAL" clId="{C66A5A1C-C4F9-4C31-85AA-4E0672708761}" dt="2022-09-08T08:14:02.462" v="1517"/>
          <ac:picMkLst>
            <pc:docMk/>
            <pc:sldMk cId="1978916611" sldId="298"/>
            <ac:picMk id="9" creationId="{73126E88-7CE8-421D-B775-591C7C30E210}"/>
          </ac:picMkLst>
        </pc:picChg>
        <pc:picChg chg="add mod">
          <ac:chgData name="Kari Østerli Frafjord" userId="24227312-e859-4dcc-8239-be927bf75fa1" providerId="ADAL" clId="{C66A5A1C-C4F9-4C31-85AA-4E0672708761}" dt="2022-09-08T08:17:41.877" v="1631" actId="1076"/>
          <ac:picMkLst>
            <pc:docMk/>
            <pc:sldMk cId="1978916611" sldId="298"/>
            <ac:picMk id="10" creationId="{92DC8B85-789E-4730-AC08-D59679902A46}"/>
          </ac:picMkLst>
        </pc:picChg>
        <pc:picChg chg="add mod">
          <ac:chgData name="Kari Østerli Frafjord" userId="24227312-e859-4dcc-8239-be927bf75fa1" providerId="ADAL" clId="{C66A5A1C-C4F9-4C31-85AA-4E0672708761}" dt="2022-09-08T08:18:48.020" v="1639" actId="1076"/>
          <ac:picMkLst>
            <pc:docMk/>
            <pc:sldMk cId="1978916611" sldId="298"/>
            <ac:picMk id="12" creationId="{062F676B-5A34-4A07-8E20-17834C6C2414}"/>
          </ac:picMkLst>
        </pc:picChg>
      </pc:sldChg>
    </pc:docChg>
  </pc:docChgLst>
  <pc:docChgLst>
    <pc:chgData name="Kari Østerli Frafjord" userId="S::2925864@uis.no::24227312-e859-4dcc-8239-be927bf75fa1" providerId="AD" clId="Web-{CDCE8B10-8967-89C5-F5CB-5CCE5AC2E5C5}"/>
    <pc:docChg chg="modSld">
      <pc:chgData name="Kari Østerli Frafjord" userId="S::2925864@uis.no::24227312-e859-4dcc-8239-be927bf75fa1" providerId="AD" clId="Web-{CDCE8B10-8967-89C5-F5CB-5CCE5AC2E5C5}" dt="2022-09-13T20:26:18.256" v="3" actId="20577"/>
      <pc:docMkLst>
        <pc:docMk/>
      </pc:docMkLst>
      <pc:sldChg chg="modSp">
        <pc:chgData name="Kari Østerli Frafjord" userId="S::2925864@uis.no::24227312-e859-4dcc-8239-be927bf75fa1" providerId="AD" clId="Web-{CDCE8B10-8967-89C5-F5CB-5CCE5AC2E5C5}" dt="2022-09-13T20:26:18.256" v="3" actId="20577"/>
        <pc:sldMkLst>
          <pc:docMk/>
          <pc:sldMk cId="244232992" sldId="293"/>
        </pc:sldMkLst>
        <pc:spChg chg="mod">
          <ac:chgData name="Kari Østerli Frafjord" userId="S::2925864@uis.no::24227312-e859-4dcc-8239-be927bf75fa1" providerId="AD" clId="Web-{CDCE8B10-8967-89C5-F5CB-5CCE5AC2E5C5}" dt="2022-09-13T20:26:18.256" v="3" actId="20577"/>
          <ac:spMkLst>
            <pc:docMk/>
            <pc:sldMk cId="244232992" sldId="293"/>
            <ac:spMk id="8" creationId="{E2181563-C647-4C39-A1CE-19CA52C6481F}"/>
          </ac:spMkLst>
        </pc:spChg>
      </pc:sldChg>
    </pc:docChg>
  </pc:docChgLst>
  <pc:docChgLst>
    <pc:chgData name="Kari Østerli Frafjord" userId="S::2925864@uis.no::24227312-e859-4dcc-8239-be927bf75fa1" providerId="AD" clId="Web-{DC045C06-40EF-27BD-B05D-67FBAC1110AC}"/>
    <pc:docChg chg="modSld">
      <pc:chgData name="Kari Østerli Frafjord" userId="S::2925864@uis.no::24227312-e859-4dcc-8239-be927bf75fa1" providerId="AD" clId="Web-{DC045C06-40EF-27BD-B05D-67FBAC1110AC}" dt="2022-09-08T12:03:26.925" v="2" actId="20577"/>
      <pc:docMkLst>
        <pc:docMk/>
      </pc:docMkLst>
      <pc:sldChg chg="modSp">
        <pc:chgData name="Kari Østerli Frafjord" userId="S::2925864@uis.no::24227312-e859-4dcc-8239-be927bf75fa1" providerId="AD" clId="Web-{DC045C06-40EF-27BD-B05D-67FBAC1110AC}" dt="2022-09-08T12:03:26.925" v="2" actId="20577"/>
        <pc:sldMkLst>
          <pc:docMk/>
          <pc:sldMk cId="450887681" sldId="281"/>
        </pc:sldMkLst>
        <pc:spChg chg="mod">
          <ac:chgData name="Kari Østerli Frafjord" userId="S::2925864@uis.no::24227312-e859-4dcc-8239-be927bf75fa1" providerId="AD" clId="Web-{DC045C06-40EF-27BD-B05D-67FBAC1110AC}" dt="2022-09-08T12:03:23.628" v="1" actId="20577"/>
          <ac:spMkLst>
            <pc:docMk/>
            <pc:sldMk cId="450887681" sldId="281"/>
            <ac:spMk id="4" creationId="{50B7F4E9-287E-4036-91FA-B1AA386DE062}"/>
          </ac:spMkLst>
        </pc:spChg>
        <pc:spChg chg="mod">
          <ac:chgData name="Kari Østerli Frafjord" userId="S::2925864@uis.no::24227312-e859-4dcc-8239-be927bf75fa1" providerId="AD" clId="Web-{DC045C06-40EF-27BD-B05D-67FBAC1110AC}" dt="2022-09-08T12:03:26.925" v="2" actId="20577"/>
          <ac:spMkLst>
            <pc:docMk/>
            <pc:sldMk cId="450887681" sldId="281"/>
            <ac:spMk id="10" creationId="{565B89E6-6874-4A13-AB68-1FBAE42AC1C0}"/>
          </ac:spMkLst>
        </pc:spChg>
      </pc:sldChg>
    </pc:docChg>
  </pc:docChgLst>
  <pc:docChgLst>
    <pc:chgData name="Kari Østerli Frafjord" userId="S::2925864@uis.no::24227312-e859-4dcc-8239-be927bf75fa1" providerId="AD" clId="Web-{9D2AD0EA-B222-9265-EF25-49D50DB53317}"/>
    <pc:docChg chg="modSld">
      <pc:chgData name="Kari Østerli Frafjord" userId="S::2925864@uis.no::24227312-e859-4dcc-8239-be927bf75fa1" providerId="AD" clId="Web-{9D2AD0EA-B222-9265-EF25-49D50DB53317}" dt="2022-10-06T07:36:17.222" v="4" actId="20577"/>
      <pc:docMkLst>
        <pc:docMk/>
      </pc:docMkLst>
      <pc:sldChg chg="modSp">
        <pc:chgData name="Kari Østerli Frafjord" userId="S::2925864@uis.no::24227312-e859-4dcc-8239-be927bf75fa1" providerId="AD" clId="Web-{9D2AD0EA-B222-9265-EF25-49D50DB53317}" dt="2022-10-06T07:36:17.222" v="4" actId="20577"/>
        <pc:sldMkLst>
          <pc:docMk/>
          <pc:sldMk cId="3601298522" sldId="261"/>
        </pc:sldMkLst>
        <pc:spChg chg="mod">
          <ac:chgData name="Kari Østerli Frafjord" userId="S::2925864@uis.no::24227312-e859-4dcc-8239-be927bf75fa1" providerId="AD" clId="Web-{9D2AD0EA-B222-9265-EF25-49D50DB53317}" dt="2022-10-06T07:36:17.222" v="4" actId="20577"/>
          <ac:spMkLst>
            <pc:docMk/>
            <pc:sldMk cId="3601298522" sldId="261"/>
            <ac:spMk id="10" creationId="{70925360-B710-461D-B6EB-F0FAC025F2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BA227-6799-48ED-A289-9408B6DC258E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29CC3-1377-4D28-8510-1515A3C33D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8420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29CC3-1377-4D28-8510-1515A3C33DB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7159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BBE99-74C0-4CC0-92EB-B1355AF3D8F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108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BBE99-74C0-4CC0-92EB-B1355AF3D8F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7077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BBE99-74C0-4CC0-92EB-B1355AF3D8F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7610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BBE99-74C0-4CC0-92EB-B1355AF3D8F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135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BBE99-74C0-4CC0-92EB-B1355AF3D8F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6185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73F50C-ED71-4C7D-858E-4D84AE32E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44479FD-A917-466E-8180-A9ED77333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6049790-0FFF-43D1-B66D-E859DE47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D5CE-80A8-47FF-BA9C-0ECB60EF072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930119-0F49-468B-ABBA-78E7CAEC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C008CA-E706-4459-B5D9-18DD8D24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165A-B3A5-49E2-A92A-ECC09E1FB0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062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8507EE-A80B-467B-AC36-8DE0A000C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A47C345-A5C8-49E3-B112-CED53C1F0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335730-8DE6-4832-9CD6-F3E7C5F96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D5CE-80A8-47FF-BA9C-0ECB60EF072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A19E3FF-B35C-443F-9FBE-6C7B3AAB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195BFE-6139-48EC-B1C6-412AF7C9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165A-B3A5-49E2-A92A-ECC09E1FB0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3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5142E78-EAC4-43A4-8893-CAF846736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957F9C2-B4B8-46D4-A046-B084A5338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80B660-7DD4-4E41-B157-6F1D4108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D5CE-80A8-47FF-BA9C-0ECB60EF072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AFFB84B-DC52-4B50-BEA7-DF7DDC753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BBBF6E-ED47-42E2-AA52-050CE0A0A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165A-B3A5-49E2-A92A-ECC09E1FB0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081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8AAE7A-338E-4850-AAE7-3936C1C29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514ECF-F4BE-45FB-BBA5-3F023F02A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3DE56D-B618-454F-919D-4CBE4F16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D5CE-80A8-47FF-BA9C-0ECB60EF072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22E741A-C05F-41E4-8867-BC064C862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67CB1DB-12DB-4BDF-AB84-1CDF54EC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165A-B3A5-49E2-A92A-ECC09E1FB0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698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4E665A-6FD4-4C68-8436-5EAF6333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0A5D8A7-136D-4ECE-BF17-4790EF916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0532015-E7F4-4902-A2E9-70AC2C733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D5CE-80A8-47FF-BA9C-0ECB60EF072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47BF3A1-A16D-42B5-9567-1C2CF342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8BA7279-060C-4EE0-A8E6-C4EB0880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165A-B3A5-49E2-A92A-ECC09E1FB0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753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239879-3F40-4C76-A42E-05A7422B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ADC7BB-3A7A-4A24-B4CE-845A71E8B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DDAFE49-2DEB-4C01-8D7B-1F07B5FA9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B9EA4B1-0E3F-4185-B37B-D166C6BC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D5CE-80A8-47FF-BA9C-0ECB60EF072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B48412A-F683-42AE-A02B-5112EF70B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DB6461B-930E-44A1-A5B8-633EE7F2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165A-B3A5-49E2-A92A-ECC09E1FB0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490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334BF4-AAE3-4D5C-90A0-DA4A35A5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8B78463-1A9E-4992-9851-A8F35AA18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D5F0AD4-0814-45A3-8288-96217500A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6DD51E4-B456-45B8-B1DB-F5AD23C5F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38119E0-43BB-4BB6-9779-E9757994C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0916B6F-4017-4381-9D72-8FC956906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D5CE-80A8-47FF-BA9C-0ECB60EF072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6535B10-55B3-4944-BD1A-4B1280BB1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BBA049E-D64B-4687-A250-0667B0A3D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165A-B3A5-49E2-A92A-ECC09E1FB0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754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E7DDCA-40FA-448D-A53D-A16E05B2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CAF35B6-6149-4ADC-B28D-C28BFCC7F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D5CE-80A8-47FF-BA9C-0ECB60EF072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4C1C2CC-9A8C-4877-A21A-589430CD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478AE62-BF8A-4D0E-9B46-B4DD9DF2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165A-B3A5-49E2-A92A-ECC09E1FB0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1021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2CDED71-1DEC-4D81-9F42-0E9A192DD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D5CE-80A8-47FF-BA9C-0ECB60EF072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5704888-D549-45AA-916B-9BBA0BFCB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734907A-691F-4175-A8D5-C72DC727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165A-B3A5-49E2-A92A-ECC09E1FB0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030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DE2EE5-EF6A-42D1-BF87-9B8E6D68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8489418-D110-4E27-9B65-BC4F4E9FC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C03E4E6-6AFD-469B-A2C9-53A729A71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2A06857-E392-46A1-9481-F59A4F6E9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D5CE-80A8-47FF-BA9C-0ECB60EF072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C68F427-6F67-4987-9BE6-8FE6727DC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53B3066-37A8-4951-AC72-9ACA3DE9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165A-B3A5-49E2-A92A-ECC09E1FB0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7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874B1C-0186-402E-A2BD-0DB5E5316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01E5163-E5F2-4156-B139-5DA344F85D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5EB537E-A411-4336-A809-3C53F9927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FF7DED-B59C-4B7C-9A15-D54662946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D5CE-80A8-47FF-BA9C-0ECB60EF072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FF72639-662E-466D-8820-5F6B7886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C686E96-20FB-4770-929E-AC772D96D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165A-B3A5-49E2-A92A-ECC09E1FB0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55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390B523-0A3B-4313-BF6F-9AFFF8E15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7D37B3-570A-406D-8AC3-450855A76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E2DB36-F93E-41C8-8B24-F244FDA3D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1D5CE-80A8-47FF-BA9C-0ECB60EF0723}" type="datetimeFigureOut">
              <a:rPr lang="nb-NO" smtClean="0"/>
              <a:t>07.09.2023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5BAE27A-D8D0-4304-BE16-B1909B3FE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40F9486-EC32-4E27-9C48-CA1FC38A0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0165A-B3A5-49E2-A92A-ECC09E1FB0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211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is.no/en/lsc" TargetMode="External"/><Relationship Id="rId13" Type="http://schemas.openxmlformats.org/officeDocument/2006/relationships/hyperlink" Target="mailto:ub@uis.no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www.uis.no/en/study-lab" TargetMode="External"/><Relationship Id="rId12" Type="http://schemas.openxmlformats.org/officeDocument/2006/relationships/hyperlink" Target="https://www.uis.no/en/remote-access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is.no/en/library/classes" TargetMode="External"/><Relationship Id="rId11" Type="http://schemas.openxmlformats.org/officeDocument/2006/relationships/hyperlink" Target="https://www.akademiskskriving.no/english/" TargetMode="External"/><Relationship Id="rId5" Type="http://schemas.openxmlformats.org/officeDocument/2006/relationships/hyperlink" Target="https://stavanger.instructure.com/courses/4187/pages/welcome-to-the-university-librarys-help-page-for-latex" TargetMode="External"/><Relationship Id="rId15" Type="http://schemas.openxmlformats.org/officeDocument/2006/relationships/image" Target="../media/image13.svg"/><Relationship Id="rId10" Type="http://schemas.openxmlformats.org/officeDocument/2006/relationships/hyperlink" Target="https://www.sokogskriv.no/en/" TargetMode="External"/><Relationship Id="rId4" Type="http://schemas.openxmlformats.org/officeDocument/2006/relationships/image" Target="../media/image16.svg"/><Relationship Id="rId9" Type="http://schemas.openxmlformats.org/officeDocument/2006/relationships/hyperlink" Target="https://kildekompasset.no/en/" TargetMode="External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k 7">
            <a:extLst>
              <a:ext uri="{FF2B5EF4-FFF2-40B4-BE49-F238E27FC236}">
                <a16:creationId xmlns:a16="http://schemas.microsoft.com/office/drawing/2014/main" id="{B23EF869-569D-43AB-884A-0D5BCD827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D792BED-4F1B-462B-A316-BAF6B86D11A2}"/>
              </a:ext>
            </a:extLst>
          </p:cNvPr>
          <p:cNvSpPr txBox="1"/>
          <p:nvPr/>
        </p:nvSpPr>
        <p:spPr>
          <a:xfrm>
            <a:off x="2117905" y="1819650"/>
            <a:ext cx="8414239" cy="17902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nb-NO" sz="4000" b="1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  <a:r>
              <a:rPr lang="nb-NO" sz="40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LaTeX</a:t>
            </a:r>
          </a:p>
          <a:p>
            <a:pPr>
              <a:lnSpc>
                <a:spcPct val="150000"/>
              </a:lnSpc>
            </a:pPr>
            <a:r>
              <a:rPr lang="nb-NO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Håkon M. Bjerkan and Kari Ø. Frafjord</a:t>
            </a:r>
          </a:p>
          <a:p>
            <a:pPr>
              <a:lnSpc>
                <a:spcPct val="150000"/>
              </a:lnSpc>
            </a:pPr>
            <a:r>
              <a:rPr lang="nb-NO" dirty="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Academic</a:t>
            </a:r>
            <a:r>
              <a:rPr lang="nb-NO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 </a:t>
            </a:r>
            <a:r>
              <a:rPr lang="nb-NO" dirty="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librarians</a:t>
            </a:r>
            <a:r>
              <a:rPr lang="nb-NO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 – </a:t>
            </a:r>
            <a:r>
              <a:rPr lang="nb-NO" dirty="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contact</a:t>
            </a:r>
            <a:r>
              <a:rPr lang="nb-NO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 persons for TN</a:t>
            </a:r>
            <a:endParaRPr lang="nb-NO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Latex Logo PNG Transparent – Brands Logos">
            <a:extLst>
              <a:ext uri="{FF2B5EF4-FFF2-40B4-BE49-F238E27FC236}">
                <a16:creationId xmlns:a16="http://schemas.microsoft.com/office/drawing/2014/main" id="{F34479CB-D003-4D42-BEDE-2E4E80FB9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59" y="3581714"/>
            <a:ext cx="2229597" cy="222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Overleaf Official Logos - Overleaf, Editor de LaTeX online">
            <a:extLst>
              <a:ext uri="{FF2B5EF4-FFF2-40B4-BE49-F238E27FC236}">
                <a16:creationId xmlns:a16="http://schemas.microsoft.com/office/drawing/2014/main" id="{C7B928E5-11A9-4F23-B47F-EFA7FC2A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13" y="4023552"/>
            <a:ext cx="3520022" cy="116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70925360-B710-461D-B6EB-F0FAC025F2FC}"/>
              </a:ext>
            </a:extLst>
          </p:cNvPr>
          <p:cNvSpPr txBox="1"/>
          <p:nvPr/>
        </p:nvSpPr>
        <p:spPr>
          <a:xfrm>
            <a:off x="10624458" y="6275949"/>
            <a:ext cx="122757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nb-NO" sz="1400" b="1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12.09.2023</a:t>
            </a:r>
            <a:endParaRPr lang="nb-NO" sz="1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298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bord, innendørs, tak&#10;&#10;Automatisk generert beskrivelse">
            <a:extLst>
              <a:ext uri="{FF2B5EF4-FFF2-40B4-BE49-F238E27FC236}">
                <a16:creationId xmlns:a16="http://schemas.microsoft.com/office/drawing/2014/main" id="{35389CF1-E2D6-4C30-AEA4-148387395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5883" r="105" b="10111"/>
          <a:stretch/>
        </p:blipFill>
        <p:spPr>
          <a:xfrm>
            <a:off x="7249512" y="249767"/>
            <a:ext cx="4679346" cy="635846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243021" y="249767"/>
            <a:ext cx="7006491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DD26243-DEFC-4BC3-B4A5-F19B70418BA4}"/>
              </a:ext>
            </a:extLst>
          </p:cNvPr>
          <p:cNvSpPr txBox="1"/>
          <p:nvPr/>
        </p:nvSpPr>
        <p:spPr>
          <a:xfrm>
            <a:off x="745824" y="773703"/>
            <a:ext cx="6167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Useful</a:t>
            </a:r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</a:t>
            </a:r>
            <a:endParaRPr lang="nb-NO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D7407CDF-ABAB-445A-A560-CF263A81D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676" y="1314663"/>
            <a:ext cx="6057900" cy="2857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74BA75EF-EBA5-4322-AF91-997B7345BB7E}"/>
              </a:ext>
            </a:extLst>
          </p:cNvPr>
          <p:cNvSpPr txBox="1"/>
          <p:nvPr/>
        </p:nvSpPr>
        <p:spPr>
          <a:xfrm>
            <a:off x="745824" y="1555283"/>
            <a:ext cx="5985451" cy="4094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LaTeX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help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pages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in Canvas</a:t>
            </a:r>
            <a:endParaRPr lang="nb-NO" sz="140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The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University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 Library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course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calendar</a:t>
            </a:r>
            <a:endParaRPr lang="nb-NO" sz="14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The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Study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 Lab 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from student mentors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writing</a:t>
            </a:r>
            <a:endParaRPr lang="nb-NO" sz="140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Learning Support Center 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guidance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</a:t>
            </a:r>
            <a:endParaRPr lang="nb-NO" sz="14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Citation Compass 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helps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cite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sources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critically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evaluate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sources</a:t>
            </a:r>
            <a:endParaRPr lang="nb-NO" sz="140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/>
              </a:rPr>
              <a:t>Søk &amp; Skriv 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getting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started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thesis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writing</a:t>
            </a:r>
            <a:endParaRPr lang="nb-NO" sz="14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/>
              </a:rPr>
              <a:t>Podcast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/>
              </a:rPr>
              <a:t>about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/>
              </a:rPr>
              <a:t>academic</a:t>
            </a: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/>
              </a:rPr>
              <a:t>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/>
              </a:rPr>
              <a:t>writing</a:t>
            </a:r>
            <a:endParaRPr lang="nb-NO" sz="140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/>
              </a:rPr>
              <a:t>Remote </a:t>
            </a:r>
            <a:r>
              <a:rPr lang="nb-NO" sz="1400" dirty="0" err="1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/>
              </a:rPr>
              <a:t>access</a:t>
            </a:r>
            <a:endParaRPr lang="nb-NO" sz="140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b-NO" sz="14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400" dirty="0">
                <a:solidFill>
                  <a:schemeClr val="tx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3"/>
              </a:rPr>
              <a:t>ub@uis.no</a:t>
            </a:r>
            <a:endParaRPr lang="nb-NO" sz="140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40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1AEAEA76-B2C8-4DE4-ABF0-E0052D641E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37545" y="6203704"/>
            <a:ext cx="14859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56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5111931" y="249766"/>
            <a:ext cx="6821835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9808A"/>
              </a:solidFill>
            </a:endParaRP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35DB1CA8-165E-43B5-9168-A93BFEEA2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3100" y="3435544"/>
            <a:ext cx="1819491" cy="989348"/>
          </a:xfrm>
          <a:prstGeom prst="rect">
            <a:avLst/>
          </a:prstGeom>
        </p:spPr>
      </p:pic>
      <p:pic>
        <p:nvPicPr>
          <p:cNvPr id="7" name="Bilde 6" descr="Et bilde som inneholder bygning, utendørs&#10;&#10;Automatisk generert beskrivelse">
            <a:extLst>
              <a:ext uri="{FF2B5EF4-FFF2-40B4-BE49-F238E27FC236}">
                <a16:creationId xmlns:a16="http://schemas.microsoft.com/office/drawing/2014/main" id="{AF8094D1-BA28-4353-830F-9F93D9200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5045" r="1044" b="8655"/>
          <a:stretch/>
        </p:blipFill>
        <p:spPr>
          <a:xfrm>
            <a:off x="258238" y="249765"/>
            <a:ext cx="4853691" cy="635846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81BB7BE-4066-4B5F-AB62-B60BF347CA3D}"/>
              </a:ext>
            </a:extLst>
          </p:cNvPr>
          <p:cNvSpPr txBox="1"/>
          <p:nvPr/>
        </p:nvSpPr>
        <p:spPr>
          <a:xfrm>
            <a:off x="5111931" y="2085832"/>
            <a:ext cx="6714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</a:t>
            </a:r>
            <a:r>
              <a:rPr lang="nb-N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r>
              <a:rPr lang="nb-N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nb-NO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</a:t>
            </a:r>
            <a:r>
              <a:rPr lang="nb-N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</a:t>
            </a:r>
            <a:r>
              <a:rPr lang="nb-N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nb-N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nb-NO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r>
              <a:rPr lang="nb-N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</a:t>
            </a:r>
            <a:r>
              <a:rPr lang="nb-N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nb-N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LaTeX!</a:t>
            </a:r>
          </a:p>
        </p:txBody>
      </p:sp>
    </p:spTree>
    <p:extLst>
      <p:ext uri="{BB962C8B-B14F-4D97-AF65-F5344CB8AC3E}">
        <p14:creationId xmlns:p14="http://schemas.microsoft.com/office/powerpoint/2010/main" val="41728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himmel, utendørs&#10;&#10;Automatisk generert beskrivelse">
            <a:extLst>
              <a:ext uri="{FF2B5EF4-FFF2-40B4-BE49-F238E27FC236}">
                <a16:creationId xmlns:a16="http://schemas.microsoft.com/office/drawing/2014/main" id="{EE02D8BE-7F5E-42AF-B1C5-CDBD083861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3" b="29546"/>
          <a:stretch/>
        </p:blipFill>
        <p:spPr>
          <a:xfrm>
            <a:off x="258233" y="255107"/>
            <a:ext cx="11663800" cy="2807972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258234" y="2595563"/>
            <a:ext cx="11663800" cy="4012669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894423EA-4E23-41B9-B689-937F4A1E9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221" y="3038601"/>
            <a:ext cx="10029825" cy="2857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2181563-C647-4C39-A1CE-19CA52C6481F}"/>
              </a:ext>
            </a:extLst>
          </p:cNvPr>
          <p:cNvSpPr txBox="1"/>
          <p:nvPr/>
        </p:nvSpPr>
        <p:spPr>
          <a:xfrm>
            <a:off x="1075221" y="3077513"/>
            <a:ext cx="10029825" cy="3198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nb-NO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 err="1">
                <a:latin typeface="Tahoma"/>
                <a:ea typeface="Tahoma"/>
                <a:cs typeface="Tahoma"/>
              </a:rPr>
              <a:t>What</a:t>
            </a:r>
            <a:r>
              <a:rPr lang="nb-NO" sz="2000" dirty="0">
                <a:latin typeface="Tahoma"/>
                <a:ea typeface="Tahoma"/>
                <a:cs typeface="Tahoma"/>
              </a:rPr>
              <a:t> is LaTeX?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Tahoma"/>
                <a:ea typeface="Tahoma"/>
                <a:cs typeface="Tahoma"/>
              </a:rPr>
              <a:t>The </a:t>
            </a:r>
            <a:r>
              <a:rPr lang="nb-NO" sz="2000" dirty="0" err="1">
                <a:latin typeface="Tahoma"/>
                <a:ea typeface="Tahoma"/>
                <a:cs typeface="Tahoma"/>
              </a:rPr>
              <a:t>workflow</a:t>
            </a:r>
            <a:r>
              <a:rPr lang="nb-NO" sz="2000" dirty="0">
                <a:latin typeface="Tahoma"/>
                <a:ea typeface="Tahoma"/>
                <a:cs typeface="Tahoma"/>
              </a:rPr>
              <a:t> – LaTeX vs. Word</a:t>
            </a:r>
            <a:endParaRPr lang="nb-NO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 err="1">
                <a:latin typeface="Tahoma"/>
                <a:ea typeface="Tahoma"/>
                <a:cs typeface="Tahoma"/>
              </a:rPr>
              <a:t>Create</a:t>
            </a:r>
            <a:r>
              <a:rPr lang="nb-NO" sz="2000" dirty="0">
                <a:latin typeface="Tahoma"/>
                <a:ea typeface="Tahoma"/>
                <a:cs typeface="Tahoma"/>
              </a:rPr>
              <a:t> a </a:t>
            </a:r>
            <a:r>
              <a:rPr lang="nb-NO" sz="2000" dirty="0" err="1">
                <a:latin typeface="Tahoma"/>
                <a:ea typeface="Tahoma"/>
                <a:cs typeface="Tahoma"/>
              </a:rPr>
              <a:t>template</a:t>
            </a:r>
            <a:r>
              <a:rPr lang="nb-NO" sz="2000" dirty="0">
                <a:latin typeface="Tahoma"/>
                <a:ea typeface="Tahoma"/>
                <a:cs typeface="Tahoma"/>
              </a:rPr>
              <a:t> for later </a:t>
            </a:r>
            <a:r>
              <a:rPr lang="nb-NO" sz="2000" dirty="0" err="1">
                <a:latin typeface="Tahoma"/>
                <a:ea typeface="Tahoma"/>
                <a:cs typeface="Tahoma"/>
              </a:rPr>
              <a:t>use</a:t>
            </a:r>
            <a:endParaRPr lang="nb-NO" sz="20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b-NO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24324CB9-D388-4A14-AA50-8E15D0961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7545" y="6203703"/>
            <a:ext cx="14859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innendørs, gulv, rom&#10;&#10;Automatisk generert beskrivelse">
            <a:extLst>
              <a:ext uri="{FF2B5EF4-FFF2-40B4-BE49-F238E27FC236}">
                <a16:creationId xmlns:a16="http://schemas.microsoft.com/office/drawing/2014/main" id="{700E908E-2FF9-4791-8705-368C878B9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12593" r="26" b="5685"/>
          <a:stretch/>
        </p:blipFill>
        <p:spPr>
          <a:xfrm>
            <a:off x="255188" y="249768"/>
            <a:ext cx="11669594" cy="6358466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AC903815-250D-4605-8F22-301C1E891A5A}"/>
              </a:ext>
            </a:extLst>
          </p:cNvPr>
          <p:cNvSpPr txBox="1"/>
          <p:nvPr/>
        </p:nvSpPr>
        <p:spPr>
          <a:xfrm>
            <a:off x="2029913" y="5572928"/>
            <a:ext cx="9215722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5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The best </a:t>
            </a:r>
            <a:r>
              <a:rPr lang="nb-NO" sz="2500" b="1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way</a:t>
            </a:r>
            <a:r>
              <a:rPr lang="nb-NO" sz="25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to </a:t>
            </a:r>
            <a:r>
              <a:rPr lang="nb-NO" sz="2500" b="1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learn</a:t>
            </a:r>
            <a:r>
              <a:rPr lang="nb-NO" sz="25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LaTeX is by </a:t>
            </a:r>
            <a:r>
              <a:rPr lang="nb-NO" sz="2500" b="1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trying</a:t>
            </a:r>
            <a:r>
              <a:rPr lang="nb-NO" sz="25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 it </a:t>
            </a:r>
            <a:r>
              <a:rPr lang="nb-NO" sz="2500" b="1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out</a:t>
            </a:r>
            <a:r>
              <a:rPr lang="nb-NO" sz="25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</a:t>
            </a:r>
            <a:r>
              <a:rPr lang="nb-NO" sz="2500" b="1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yourself</a:t>
            </a:r>
            <a:r>
              <a:rPr lang="nb-NO" sz="25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! 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7824E62-9E8F-49C7-9CBD-19BEB7F13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56" y="5654054"/>
            <a:ext cx="502641" cy="321176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AF44111E-9E80-4E10-9ADC-A2C55E853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7545" y="6203704"/>
            <a:ext cx="14859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07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bord, innendørs, tak&#10;&#10;Automatisk generert beskrivelse">
            <a:extLst>
              <a:ext uri="{FF2B5EF4-FFF2-40B4-BE49-F238E27FC236}">
                <a16:creationId xmlns:a16="http://schemas.microsoft.com/office/drawing/2014/main" id="{35389CF1-E2D6-4C30-AEA4-1483873955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5883" r="105" b="10111"/>
          <a:stretch/>
        </p:blipFill>
        <p:spPr>
          <a:xfrm>
            <a:off x="7249512" y="249767"/>
            <a:ext cx="4679346" cy="635846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243021" y="249767"/>
            <a:ext cx="7006491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DD26243-DEFC-4BC3-B4A5-F19B70418BA4}"/>
              </a:ext>
            </a:extLst>
          </p:cNvPr>
          <p:cNvSpPr txBox="1"/>
          <p:nvPr/>
        </p:nvSpPr>
        <p:spPr>
          <a:xfrm>
            <a:off x="745824" y="773703"/>
            <a:ext cx="6167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LaTeX?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D7407CDF-ABAB-445A-A560-CF263A81D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676" y="1314663"/>
            <a:ext cx="6057900" cy="2857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74BA75EF-EBA5-4322-AF91-997B7345BB7E}"/>
              </a:ext>
            </a:extLst>
          </p:cNvPr>
          <p:cNvSpPr txBox="1"/>
          <p:nvPr/>
        </p:nvSpPr>
        <p:spPr>
          <a:xfrm>
            <a:off x="745747" y="1405255"/>
            <a:ext cx="6166879" cy="29856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a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nd </a:t>
            </a:r>
            <a:r>
              <a:rPr lang="nb-NO" sz="1600" err="1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when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 is LaTeX a </a:t>
            </a:r>
            <a:r>
              <a:rPr lang="nb-NO" sz="160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good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 alternative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6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A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text-editing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 program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Microsoft Word, Google Docs, OpenOffice etc.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You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 have more 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control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 over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your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document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 and spend less time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on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 formatting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Well-suited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 for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larger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assignments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/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thesis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 and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if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the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document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includes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equations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,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figures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,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tabels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, cross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references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, </a:t>
            </a:r>
            <a:r>
              <a:rPr lang="nb-NO" sz="1600" dirty="0" err="1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references</a:t>
            </a:r>
            <a:r>
              <a:rPr lang="nb-NO" sz="1600" dirty="0">
                <a:solidFill>
                  <a:schemeClr val="tx2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 etc.</a:t>
            </a:r>
            <a:endParaRPr lang="nb-NO" sz="1600" dirty="0">
              <a:solidFill>
                <a:schemeClr val="tx2">
                  <a:lumMod val="50000"/>
                </a:schemeClr>
              </a:solidFill>
              <a:effectLst/>
              <a:latin typeface="Tahoma"/>
              <a:ea typeface="Tahoma"/>
              <a:cs typeface="Tahom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53F5D9-8C10-4C70-AB30-18C87BBD8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3238" r="3040" b="1250"/>
          <a:stretch/>
        </p:blipFill>
        <p:spPr bwMode="auto">
          <a:xfrm>
            <a:off x="2332386" y="4345054"/>
            <a:ext cx="3263220" cy="206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12D5D002-CECE-47B0-AE58-DE657B5DD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37545" y="6203704"/>
            <a:ext cx="14859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258234" y="249767"/>
            <a:ext cx="11675533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2ACB491-F7B3-4E75-85AE-AA487478B4C6}"/>
              </a:ext>
            </a:extLst>
          </p:cNvPr>
          <p:cNvSpPr txBox="1"/>
          <p:nvPr/>
        </p:nvSpPr>
        <p:spPr>
          <a:xfrm>
            <a:off x="1081087" y="929392"/>
            <a:ext cx="982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LaTeX vs. Microsoft Word</a:t>
            </a:r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B8EC795E-24C4-49EF-8300-CFAB90DC9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087" y="1480659"/>
            <a:ext cx="10029825" cy="28575"/>
          </a:xfrm>
          <a:prstGeom prst="rect">
            <a:avLst/>
          </a:prstGeom>
        </p:spPr>
      </p:pic>
      <p:graphicFrame>
        <p:nvGraphicFramePr>
          <p:cNvPr id="9" name="Tabell 5">
            <a:extLst>
              <a:ext uri="{FF2B5EF4-FFF2-40B4-BE49-F238E27FC236}">
                <a16:creationId xmlns:a16="http://schemas.microsoft.com/office/drawing/2014/main" id="{4BE89D50-8EBC-41BE-893A-6107B8381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109008"/>
              </p:ext>
            </p:extLst>
          </p:nvPr>
        </p:nvGraphicFramePr>
        <p:xfrm>
          <a:off x="2031999" y="2376602"/>
          <a:ext cx="8128000" cy="269240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{073A0DAA-6AF3-43AB-8588-CEC1D06C72B9}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3854613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547303169"/>
                    </a:ext>
                  </a:extLst>
                </a:gridCol>
              </a:tblGrid>
              <a:tr h="267666">
                <a:tc>
                  <a:txBody>
                    <a:bodyPr/>
                    <a:lstStyle/>
                    <a:p>
                      <a:pPr algn="ctr"/>
                      <a:r>
                        <a:rPr lang="nb-NO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Microsoft Word etc.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822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What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you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see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is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what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you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mean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What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you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see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is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what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you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574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Requires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some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effort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to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started</a:t>
                      </a:r>
                      <a:endParaRPr lang="nb-NO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Requires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minimal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effort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to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use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structuring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thesis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takes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817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dirty="0" err="1">
                          <a:latin typeface="Tahoma"/>
                          <a:ea typeface="Tahoma"/>
                          <a:cs typeface="Tahoma"/>
                        </a:rPr>
                        <a:t>Allows</a:t>
                      </a:r>
                      <a:r>
                        <a:rPr lang="nb-NO" dirty="0">
                          <a:latin typeface="Tahoma"/>
                          <a:ea typeface="Tahoma"/>
                          <a:cs typeface="Tahoma"/>
                        </a:rPr>
                        <a:t> </a:t>
                      </a:r>
                      <a:r>
                        <a:rPr lang="nb-NO" dirty="0" err="1">
                          <a:latin typeface="Tahoma"/>
                          <a:ea typeface="Tahoma"/>
                          <a:cs typeface="Tahoma"/>
                        </a:rPr>
                        <a:t>you</a:t>
                      </a:r>
                      <a:r>
                        <a:rPr lang="nb-NO" dirty="0">
                          <a:latin typeface="Tahoma"/>
                          <a:ea typeface="Tahoma"/>
                          <a:cs typeface="Tahoma"/>
                        </a:rPr>
                        <a:t> to </a:t>
                      </a:r>
                      <a:r>
                        <a:rPr lang="nb-NO" dirty="0" err="1">
                          <a:latin typeface="Tahoma"/>
                          <a:ea typeface="Tahoma"/>
                          <a:cs typeface="Tahoma"/>
                        </a:rPr>
                        <a:t>focus</a:t>
                      </a:r>
                      <a:r>
                        <a:rPr lang="nb-NO" dirty="0">
                          <a:latin typeface="Tahoma"/>
                          <a:ea typeface="Tahoma"/>
                          <a:cs typeface="Tahoma"/>
                        </a:rPr>
                        <a:t> </a:t>
                      </a:r>
                      <a:r>
                        <a:rPr lang="nb-NO" dirty="0" err="1">
                          <a:latin typeface="Tahoma"/>
                          <a:ea typeface="Tahoma"/>
                          <a:cs typeface="Tahoma"/>
                        </a:rPr>
                        <a:t>on</a:t>
                      </a:r>
                      <a:r>
                        <a:rPr lang="nb-NO" dirty="0">
                          <a:latin typeface="Tahoma"/>
                          <a:ea typeface="Tahoma"/>
                          <a:cs typeface="Tahoma"/>
                        </a:rPr>
                        <a:t> </a:t>
                      </a:r>
                      <a:r>
                        <a:rPr lang="nb-NO" dirty="0" err="1">
                          <a:latin typeface="Tahoma"/>
                          <a:ea typeface="Tahoma"/>
                          <a:cs typeface="Tahoma"/>
                        </a:rPr>
                        <a:t>content</a:t>
                      </a:r>
                      <a:endParaRPr lang="nb-NO" dirty="0">
                        <a:latin typeface="Tahoma"/>
                        <a:ea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Frequent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b-NO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adjustment</a:t>
                      </a:r>
                      <a:r>
                        <a:rPr lang="nb-NO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/formatting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907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latin typeface="Tahoma"/>
                          <a:ea typeface="Tahoma"/>
                          <a:cs typeface="Tahoma"/>
                        </a:rPr>
                        <a:t>Good system for </a:t>
                      </a:r>
                      <a:r>
                        <a:rPr lang="nb-NO" dirty="0" err="1">
                          <a:latin typeface="Tahoma"/>
                          <a:ea typeface="Tahoma"/>
                          <a:cs typeface="Tahoma"/>
                        </a:rPr>
                        <a:t>equations</a:t>
                      </a:r>
                      <a:r>
                        <a:rPr lang="nb-NO" dirty="0">
                          <a:latin typeface="Tahoma"/>
                          <a:ea typeface="Tahoma"/>
                          <a:cs typeface="Tahoma"/>
                        </a:rPr>
                        <a:t>, </a:t>
                      </a:r>
                      <a:r>
                        <a:rPr lang="nb-NO" dirty="0" err="1">
                          <a:latin typeface="Tahoma"/>
                          <a:ea typeface="Tahoma"/>
                          <a:cs typeface="Tahoma"/>
                        </a:rPr>
                        <a:t>figures</a:t>
                      </a:r>
                      <a:r>
                        <a:rPr lang="nb-NO" dirty="0">
                          <a:latin typeface="Tahoma"/>
                          <a:ea typeface="Tahoma"/>
                          <a:cs typeface="Tahoma"/>
                        </a:rPr>
                        <a:t>, </a:t>
                      </a:r>
                      <a:r>
                        <a:rPr lang="nb-NO" dirty="0" err="1">
                          <a:latin typeface="Tahoma"/>
                          <a:ea typeface="Tahoma"/>
                          <a:cs typeface="Tahoma"/>
                        </a:rPr>
                        <a:t>tables</a:t>
                      </a:r>
                      <a:r>
                        <a:rPr lang="nb-NO" dirty="0">
                          <a:latin typeface="Tahoma"/>
                          <a:ea typeface="Tahoma"/>
                          <a:cs typeface="Tahoma"/>
                        </a:rPr>
                        <a:t>, cross </a:t>
                      </a:r>
                      <a:r>
                        <a:rPr lang="nb-NO" dirty="0" err="1">
                          <a:latin typeface="Tahoma"/>
                          <a:ea typeface="Tahoma"/>
                          <a:cs typeface="Tahoma"/>
                        </a:rPr>
                        <a:t>references</a:t>
                      </a:r>
                      <a:r>
                        <a:rPr lang="nb-NO" dirty="0">
                          <a:latin typeface="Tahoma"/>
                          <a:ea typeface="Tahoma"/>
                          <a:cs typeface="Tahoma"/>
                        </a:rPr>
                        <a:t> and </a:t>
                      </a:r>
                      <a:r>
                        <a:rPr lang="nb-NO" dirty="0" err="1">
                          <a:latin typeface="Tahoma"/>
                          <a:ea typeface="Tahoma"/>
                          <a:cs typeface="Tahoma"/>
                        </a:rPr>
                        <a:t>references</a:t>
                      </a:r>
                      <a:endParaRPr lang="nb-NO" dirty="0">
                        <a:latin typeface="Tahoma"/>
                        <a:ea typeface="Tahoma"/>
                        <a:cs typeface="Tahom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513444"/>
                  </a:ext>
                </a:extLst>
              </a:tr>
            </a:tbl>
          </a:graphicData>
        </a:graphic>
      </p:graphicFrame>
      <p:pic>
        <p:nvPicPr>
          <p:cNvPr id="10" name="Grafikk 9">
            <a:extLst>
              <a:ext uri="{FF2B5EF4-FFF2-40B4-BE49-F238E27FC236}">
                <a16:creationId xmlns:a16="http://schemas.microsoft.com/office/drawing/2014/main" id="{90EF2886-6F26-47A4-A09E-91D35D258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7545" y="6203703"/>
            <a:ext cx="14859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5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258233" y="249767"/>
            <a:ext cx="11675533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2ACB491-F7B3-4E75-85AE-AA487478B4C6}"/>
              </a:ext>
            </a:extLst>
          </p:cNvPr>
          <p:cNvSpPr txBox="1"/>
          <p:nvPr/>
        </p:nvSpPr>
        <p:spPr>
          <a:xfrm>
            <a:off x="1081087" y="929392"/>
            <a:ext cx="982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</a:t>
            </a:r>
            <a:r>
              <a:rPr lang="nb-NO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does</a:t>
            </a:r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it </a:t>
            </a:r>
            <a:r>
              <a:rPr lang="nb-NO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</a:t>
            </a:r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B8EC795E-24C4-49EF-8300-CFAB90DC9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087" y="1480659"/>
            <a:ext cx="10029825" cy="28575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04C3063-514A-4509-80E4-6F12F84EF0C7}"/>
              </a:ext>
            </a:extLst>
          </p:cNvPr>
          <p:cNvSpPr txBox="1"/>
          <p:nvPr/>
        </p:nvSpPr>
        <p:spPr>
          <a:xfrm>
            <a:off x="1089554" y="1750826"/>
            <a:ext cx="4298875" cy="761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nb-NO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workflow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LaTeX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GB" dirty="0">
              <a:solidFill>
                <a:srgbClr val="17174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0B7F4E9-287E-4036-91FA-B1AA386DE062}"/>
              </a:ext>
            </a:extLst>
          </p:cNvPr>
          <p:cNvSpPr txBox="1"/>
          <p:nvPr/>
        </p:nvSpPr>
        <p:spPr>
          <a:xfrm>
            <a:off x="514699" y="3488913"/>
            <a:ext cx="195942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b="1" dirty="0">
                <a:latin typeface="Tahoma"/>
                <a:ea typeface="Tahoma"/>
                <a:cs typeface="Tahoma"/>
              </a:rPr>
              <a:t>Edit </a:t>
            </a:r>
            <a:r>
              <a:rPr lang="nb-NO" b="1" dirty="0" err="1">
                <a:latin typeface="Tahoma"/>
                <a:ea typeface="Tahoma"/>
                <a:cs typeface="Tahoma"/>
              </a:rPr>
              <a:t>source</a:t>
            </a:r>
            <a:r>
              <a:rPr lang="nb-NO" b="1" dirty="0">
                <a:latin typeface="Tahoma"/>
                <a:ea typeface="Tahoma"/>
                <a:cs typeface="Tahoma"/>
              </a:rPr>
              <a:t> file in </a:t>
            </a:r>
            <a:r>
              <a:rPr lang="nb-NO" b="1" dirty="0" err="1">
                <a:latin typeface="Tahoma"/>
                <a:ea typeface="Tahoma"/>
                <a:cs typeface="Tahoma"/>
              </a:rPr>
              <a:t>Overleaf</a:t>
            </a:r>
            <a:endParaRPr lang="nb-NO" b="1" dirty="0">
              <a:latin typeface="Tahoma"/>
              <a:ea typeface="Tahoma"/>
              <a:cs typeface="Tahoma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565B89E6-6874-4A13-AB68-1FBAE42AC1C0}"/>
              </a:ext>
            </a:extLst>
          </p:cNvPr>
          <p:cNvSpPr txBox="1"/>
          <p:nvPr/>
        </p:nvSpPr>
        <p:spPr>
          <a:xfrm>
            <a:off x="3578120" y="3467501"/>
            <a:ext cx="190348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b="1" dirty="0">
                <a:latin typeface="Tahoma"/>
                <a:ea typeface="Tahoma"/>
                <a:cs typeface="Tahoma"/>
              </a:rPr>
              <a:t>«Compile</a:t>
            </a:r>
            <a:r>
              <a:rPr lang="nb-NO" b="1">
                <a:latin typeface="Tahoma"/>
                <a:ea typeface="Tahoma"/>
                <a:cs typeface="Tahoma"/>
              </a:rPr>
              <a:t>» source</a:t>
            </a:r>
            <a:r>
              <a:rPr lang="nb-NO" b="1" dirty="0">
                <a:latin typeface="Tahoma"/>
                <a:ea typeface="Tahoma"/>
                <a:cs typeface="Tahoma"/>
              </a:rPr>
              <a:t> file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5D286F5-A0FD-4337-A9DC-1094BF474EEA}"/>
              </a:ext>
            </a:extLst>
          </p:cNvPr>
          <p:cNvSpPr txBox="1"/>
          <p:nvPr/>
        </p:nvSpPr>
        <p:spPr>
          <a:xfrm>
            <a:off x="2077515" y="5478563"/>
            <a:ext cx="205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Check</a:t>
            </a:r>
            <a:r>
              <a:rPr lang="nb-N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</a:t>
            </a:r>
            <a:endParaRPr lang="nb-NO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b-N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(PDF-file)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D729E43C-8B76-4681-BC35-F374D88521D2}"/>
              </a:ext>
            </a:extLst>
          </p:cNvPr>
          <p:cNvGrpSpPr/>
          <p:nvPr/>
        </p:nvGrpSpPr>
        <p:grpSpPr>
          <a:xfrm>
            <a:off x="1679470" y="2216619"/>
            <a:ext cx="2286001" cy="1060322"/>
            <a:chOff x="4408713" y="2075935"/>
            <a:chExt cx="2286001" cy="1060322"/>
          </a:xfrm>
        </p:grpSpPr>
        <p:sp>
          <p:nvSpPr>
            <p:cNvPr id="5" name="Pil: bøyd nedover 4">
              <a:extLst>
                <a:ext uri="{FF2B5EF4-FFF2-40B4-BE49-F238E27FC236}">
                  <a16:creationId xmlns:a16="http://schemas.microsoft.com/office/drawing/2014/main" id="{7AFEE9FE-36F0-420C-9484-96B4914E179D}"/>
                </a:ext>
              </a:extLst>
            </p:cNvPr>
            <p:cNvSpPr/>
            <p:nvPr/>
          </p:nvSpPr>
          <p:spPr>
            <a:xfrm>
              <a:off x="4996541" y="2489926"/>
              <a:ext cx="1698173" cy="646331"/>
            </a:xfrm>
            <a:prstGeom prst="curvedDownArrow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8CC92AE1-FA9B-430C-9365-9BBF97CC969D}"/>
                </a:ext>
              </a:extLst>
            </p:cNvPr>
            <p:cNvSpPr txBox="1"/>
            <p:nvPr/>
          </p:nvSpPr>
          <p:spPr>
            <a:xfrm>
              <a:off x="4408713" y="2075935"/>
              <a:ext cx="1959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.tex-file</a:t>
              </a:r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CAC31FB2-700E-4E6F-900F-2FA33EF442EB}"/>
              </a:ext>
            </a:extLst>
          </p:cNvPr>
          <p:cNvGrpSpPr/>
          <p:nvPr/>
        </p:nvGrpSpPr>
        <p:grpSpPr>
          <a:xfrm>
            <a:off x="4408714" y="4295696"/>
            <a:ext cx="1959429" cy="1698173"/>
            <a:chOff x="7358744" y="3967466"/>
            <a:chExt cx="1959429" cy="1698173"/>
          </a:xfrm>
        </p:grpSpPr>
        <p:sp>
          <p:nvSpPr>
            <p:cNvPr id="15" name="Pil: bøyd nedover 14">
              <a:extLst>
                <a:ext uri="{FF2B5EF4-FFF2-40B4-BE49-F238E27FC236}">
                  <a16:creationId xmlns:a16="http://schemas.microsoft.com/office/drawing/2014/main" id="{6B5FB1C5-F702-449F-84A6-4897BD22C263}"/>
                </a:ext>
              </a:extLst>
            </p:cNvPr>
            <p:cNvSpPr/>
            <p:nvPr/>
          </p:nvSpPr>
          <p:spPr>
            <a:xfrm rot="7754613">
              <a:off x="6837736" y="4493387"/>
              <a:ext cx="1698173" cy="646331"/>
            </a:xfrm>
            <a:prstGeom prst="curvedDownArrow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4417E129-B996-488B-9742-345960CEE9E2}"/>
                </a:ext>
              </a:extLst>
            </p:cNvPr>
            <p:cNvSpPr txBox="1"/>
            <p:nvPr/>
          </p:nvSpPr>
          <p:spPr>
            <a:xfrm>
              <a:off x="7358744" y="5054175"/>
              <a:ext cx="1959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r>
                <a:rPr lang="nb-NO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pdf</a:t>
              </a:r>
              <a:r>
                <a:rPr lang="nb-NO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-file</a:t>
              </a:r>
            </a:p>
          </p:txBody>
        </p:sp>
      </p:grpSp>
      <p:sp>
        <p:nvSpPr>
          <p:cNvPr id="17" name="Pil: bøyd nedover 16">
            <a:extLst>
              <a:ext uri="{FF2B5EF4-FFF2-40B4-BE49-F238E27FC236}">
                <a16:creationId xmlns:a16="http://schemas.microsoft.com/office/drawing/2014/main" id="{BD702EA7-C420-471A-9F22-1695DD2B2FBE}"/>
              </a:ext>
            </a:extLst>
          </p:cNvPr>
          <p:cNvSpPr/>
          <p:nvPr/>
        </p:nvSpPr>
        <p:spPr>
          <a:xfrm rot="14121681">
            <a:off x="479922" y="4854806"/>
            <a:ext cx="1698173" cy="646331"/>
          </a:xfrm>
          <a:prstGeom prst="curvedDown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18" name="Grafikk 17">
            <a:extLst>
              <a:ext uri="{FF2B5EF4-FFF2-40B4-BE49-F238E27FC236}">
                <a16:creationId xmlns:a16="http://schemas.microsoft.com/office/drawing/2014/main" id="{6CC333F9-CEDD-40EA-9D21-FA1270CEC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7545" y="6203703"/>
            <a:ext cx="1485900" cy="2952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42362B6-290C-E1D8-A2BF-AE07DBC2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15" y="2740126"/>
            <a:ext cx="5532281" cy="237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88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innendørs, person, tak, stol&#10;&#10;Automatisk generert beskrivelse">
            <a:extLst>
              <a:ext uri="{FF2B5EF4-FFF2-40B4-BE49-F238E27FC236}">
                <a16:creationId xmlns:a16="http://schemas.microsoft.com/office/drawing/2014/main" id="{50D23BDF-18DB-42FB-8E7C-99C9AD5F87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" b="4139"/>
          <a:stretch/>
        </p:blipFill>
        <p:spPr>
          <a:xfrm>
            <a:off x="258485" y="247868"/>
            <a:ext cx="4680493" cy="635846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4938979" y="249767"/>
            <a:ext cx="6994788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1C41272-B859-4E34-A24C-FECF3218CEBB}"/>
              </a:ext>
            </a:extLst>
          </p:cNvPr>
          <p:cNvSpPr txBox="1"/>
          <p:nvPr/>
        </p:nvSpPr>
        <p:spPr>
          <a:xfrm>
            <a:off x="5387272" y="773703"/>
            <a:ext cx="6167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Troubleshooting</a:t>
            </a:r>
            <a:endParaRPr lang="nb-NO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24FD2470-B5C7-4093-9210-1B3D4401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8124" y="1314663"/>
            <a:ext cx="6057900" cy="2857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91D11CE-5266-4091-A177-B52890885D58}"/>
              </a:ext>
            </a:extLst>
          </p:cNvPr>
          <p:cNvSpPr txBox="1"/>
          <p:nvPr/>
        </p:nvSpPr>
        <p:spPr>
          <a:xfrm>
            <a:off x="5387272" y="1555283"/>
            <a:ext cx="5985451" cy="3154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 err="1">
                <a:latin typeface="Tahoma"/>
                <a:ea typeface="Tahoma"/>
                <a:cs typeface="Tahoma"/>
              </a:rPr>
              <a:t>Common</a:t>
            </a:r>
            <a:r>
              <a:rPr lang="nb-NO" dirty="0">
                <a:latin typeface="Tahoma"/>
                <a:ea typeface="Tahoma"/>
                <a:cs typeface="Tahoma"/>
              </a:rPr>
              <a:t> </a:t>
            </a:r>
            <a:r>
              <a:rPr lang="nb-NO" dirty="0" err="1">
                <a:latin typeface="Tahoma"/>
                <a:ea typeface="Tahoma"/>
                <a:cs typeface="Tahoma"/>
              </a:rPr>
              <a:t>errors</a:t>
            </a:r>
            <a:r>
              <a:rPr lang="nb-NO" dirty="0">
                <a:effectLst/>
                <a:latin typeface="Tahoma"/>
                <a:ea typeface="Tahoma"/>
                <a:cs typeface="Tahoma"/>
              </a:rPr>
              <a:t> </a:t>
            </a:r>
            <a:r>
              <a:rPr lang="nb-NO" dirty="0" err="1">
                <a:effectLst/>
                <a:latin typeface="Tahoma"/>
                <a:ea typeface="Tahoma"/>
                <a:cs typeface="Tahoma"/>
              </a:rPr>
              <a:t>are</a:t>
            </a:r>
            <a:r>
              <a:rPr lang="nb-NO" dirty="0">
                <a:effectLst/>
                <a:latin typeface="Tahoma"/>
                <a:ea typeface="Tahoma"/>
                <a:cs typeface="Tahoma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Typing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errors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commands</a:t>
            </a:r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Missing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\ 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{ , } or [ , ]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Missing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\</a:t>
            </a:r>
            <a:r>
              <a:rPr lang="nb-NO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begin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{..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Missing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\end{..</a:t>
            </a:r>
            <a:endParaRPr lang="nb-NO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 err="1">
                <a:latin typeface="Tahoma"/>
                <a:ea typeface="Tahoma"/>
                <a:cs typeface="Tahoma"/>
              </a:rPr>
              <a:t>Incorrect</a:t>
            </a:r>
            <a:r>
              <a:rPr lang="nb-NO" dirty="0">
                <a:latin typeface="Tahoma"/>
                <a:ea typeface="Tahoma"/>
                <a:cs typeface="Tahoma"/>
              </a:rPr>
              <a:t> file </a:t>
            </a:r>
            <a:r>
              <a:rPr lang="nb-NO" dirty="0" err="1">
                <a:latin typeface="Tahoma"/>
                <a:ea typeface="Tahoma"/>
                <a:cs typeface="Tahoma"/>
              </a:rPr>
              <a:t>path</a:t>
            </a:r>
            <a:endParaRPr lang="nb-NO" dirty="0" err="1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1D1E987-FC52-4183-8033-040C2F358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7545" y="6203703"/>
            <a:ext cx="14859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35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E11596F-068B-48E0-A1AC-E2DAA9C33D4B}"/>
              </a:ext>
            </a:extLst>
          </p:cNvPr>
          <p:cNvSpPr/>
          <p:nvPr/>
        </p:nvSpPr>
        <p:spPr>
          <a:xfrm>
            <a:off x="258234" y="249767"/>
            <a:ext cx="11675533" cy="6358466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2ACB491-F7B3-4E75-85AE-AA487478B4C6}"/>
              </a:ext>
            </a:extLst>
          </p:cNvPr>
          <p:cNvSpPr txBox="1"/>
          <p:nvPr/>
        </p:nvSpPr>
        <p:spPr>
          <a:xfrm>
            <a:off x="1081087" y="929392"/>
            <a:ext cx="982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interpret </a:t>
            </a:r>
            <a:r>
              <a:rPr lang="nb-NO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errors</a:t>
            </a:r>
            <a:endParaRPr lang="nb-NO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B8EC795E-24C4-49EF-8300-CFAB90DC9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087" y="1480659"/>
            <a:ext cx="10029825" cy="28575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04C3063-514A-4509-80E4-6F12F84EF0C7}"/>
              </a:ext>
            </a:extLst>
          </p:cNvPr>
          <p:cNvSpPr txBox="1"/>
          <p:nvPr/>
        </p:nvSpPr>
        <p:spPr>
          <a:xfrm>
            <a:off x="1089554" y="1750825"/>
            <a:ext cx="9959446" cy="315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types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errors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Yellow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«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warning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Red: «</a:t>
            </a:r>
            <a:r>
              <a:rPr lang="nb-NO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error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b-NO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</a:t>
            </a:r>
            <a:r>
              <a:rPr lang="nb-NO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error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nb-NO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does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error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say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b-NO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</a:t>
            </a:r>
            <a:r>
              <a:rPr lang="nb-NO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line?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GB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DACA9EBF-E64E-4D76-BD94-A4547B67B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74" y="1881039"/>
            <a:ext cx="6482610" cy="1609899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243CF7B7-BC8F-4450-92FE-5D4FE206C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74" y="3700987"/>
            <a:ext cx="6482610" cy="1706272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4BE5DAF7-7C69-499D-8EBF-A98B9C2464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37545" y="6203703"/>
            <a:ext cx="14859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3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>
            <a:extLst>
              <a:ext uri="{FF2B5EF4-FFF2-40B4-BE49-F238E27FC236}">
                <a16:creationId xmlns:a16="http://schemas.microsoft.com/office/drawing/2014/main" id="{52ACB491-F7B3-4E75-85AE-AA487478B4C6}"/>
              </a:ext>
            </a:extLst>
          </p:cNvPr>
          <p:cNvSpPr txBox="1"/>
          <p:nvPr/>
        </p:nvSpPr>
        <p:spPr>
          <a:xfrm>
            <a:off x="0" y="131361"/>
            <a:ext cx="12192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2400" b="1" dirty="0" err="1">
                <a:latin typeface="Tahoma"/>
                <a:ea typeface="Tahoma"/>
                <a:cs typeface="Tahoma"/>
              </a:rPr>
              <a:t>Now</a:t>
            </a:r>
            <a:r>
              <a:rPr lang="nb-NO" sz="2400" b="1" dirty="0">
                <a:latin typeface="Tahoma"/>
                <a:ea typeface="Tahoma"/>
                <a:cs typeface="Tahoma"/>
              </a:rPr>
              <a:t> </a:t>
            </a:r>
            <a:r>
              <a:rPr lang="nb-NO" sz="2400" b="1" dirty="0" err="1">
                <a:latin typeface="Tahoma"/>
                <a:ea typeface="Tahoma"/>
                <a:cs typeface="Tahoma"/>
              </a:rPr>
              <a:t>it's</a:t>
            </a:r>
            <a:r>
              <a:rPr lang="nb-NO" sz="2400" b="1" dirty="0">
                <a:latin typeface="Tahoma"/>
                <a:ea typeface="Tahoma"/>
                <a:cs typeface="Tahoma"/>
              </a:rPr>
              <a:t> </a:t>
            </a:r>
            <a:r>
              <a:rPr lang="nb-NO" sz="2400" b="1" dirty="0" err="1">
                <a:latin typeface="Tahoma"/>
                <a:ea typeface="Tahoma"/>
                <a:cs typeface="Tahoma"/>
              </a:rPr>
              <a:t>your</a:t>
            </a:r>
            <a:r>
              <a:rPr lang="nb-NO" sz="2400" b="1" dirty="0">
                <a:latin typeface="Tahoma"/>
                <a:ea typeface="Tahoma"/>
                <a:cs typeface="Tahoma"/>
              </a:rPr>
              <a:t> turn to </a:t>
            </a:r>
            <a:r>
              <a:rPr lang="nb-NO" sz="2400" b="1" dirty="0" err="1">
                <a:latin typeface="Tahoma"/>
                <a:ea typeface="Tahoma"/>
                <a:cs typeface="Tahoma"/>
              </a:rPr>
              <a:t>try</a:t>
            </a:r>
            <a:r>
              <a:rPr lang="nb-NO" sz="2400" b="1" dirty="0">
                <a:latin typeface="Tahoma"/>
                <a:ea typeface="Tahoma"/>
                <a:cs typeface="Tahoma"/>
              </a:rPr>
              <a:t>!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3C4E106-0CFE-48AC-BD56-232D9F8F2FF4}"/>
              </a:ext>
            </a:extLst>
          </p:cNvPr>
          <p:cNvSpPr txBox="1"/>
          <p:nvPr/>
        </p:nvSpPr>
        <p:spPr>
          <a:xfrm>
            <a:off x="1600200" y="661616"/>
            <a:ext cx="89916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LaTeX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pages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Canvas and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ctr"/>
            <a:r>
              <a:rPr lang="nb-NO" dirty="0">
                <a:latin typeface="Tahoma"/>
                <a:ea typeface="Tahoma"/>
                <a:cs typeface="Tahoma"/>
              </a:rPr>
              <a:t>«</a:t>
            </a:r>
            <a:r>
              <a:rPr lang="nb-NO" dirty="0" err="1">
                <a:latin typeface="Tahoma"/>
                <a:ea typeface="Tahoma"/>
                <a:cs typeface="Tahoma"/>
              </a:rPr>
              <a:t>Getting</a:t>
            </a:r>
            <a:r>
              <a:rPr lang="nb-NO" dirty="0">
                <a:latin typeface="Tahoma"/>
                <a:ea typeface="Tahoma"/>
                <a:cs typeface="Tahoma"/>
              </a:rPr>
              <a:t> </a:t>
            </a:r>
            <a:r>
              <a:rPr lang="nb-NO" dirty="0" err="1">
                <a:latin typeface="Tahoma"/>
                <a:ea typeface="Tahoma"/>
                <a:cs typeface="Tahoma"/>
              </a:rPr>
              <a:t>started</a:t>
            </a:r>
            <a:r>
              <a:rPr lang="nb-NO" dirty="0">
                <a:latin typeface="Tahoma"/>
                <a:ea typeface="Tahoma"/>
                <a:cs typeface="Tahoma"/>
              </a:rPr>
              <a:t> </a:t>
            </a:r>
            <a:r>
              <a:rPr lang="nb-NO" dirty="0" err="1">
                <a:latin typeface="Tahoma"/>
                <a:ea typeface="Tahoma"/>
                <a:cs typeface="Tahoma"/>
              </a:rPr>
              <a:t>with</a:t>
            </a:r>
            <a:r>
              <a:rPr lang="nb-NO" dirty="0">
                <a:latin typeface="Tahoma"/>
                <a:ea typeface="Tahoma"/>
                <a:cs typeface="Tahoma"/>
              </a:rPr>
              <a:t> LaTeX» and «</a:t>
            </a:r>
            <a:r>
              <a:rPr lang="nb-NO" dirty="0" err="1">
                <a:latin typeface="Tahoma"/>
                <a:ea typeface="Tahoma"/>
                <a:cs typeface="Tahoma"/>
              </a:rPr>
              <a:t>Tasks</a:t>
            </a:r>
            <a:r>
              <a:rPr lang="nb-NO" dirty="0">
                <a:latin typeface="Tahoma"/>
                <a:ea typeface="Tahoma"/>
                <a:cs typeface="Tahoma"/>
              </a:rPr>
              <a:t> for LaTeX 1» </a:t>
            </a:r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73126E88-7CE8-421D-B775-591C7C30E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7545" y="6203703"/>
            <a:ext cx="1485900" cy="295275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97BA817-0E0B-AF53-E1EE-7E2D9D016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24" y="1433781"/>
            <a:ext cx="4674295" cy="5013398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196F0E7-93DF-41FF-ABA3-A5C554350BDA}"/>
              </a:ext>
            </a:extLst>
          </p:cNvPr>
          <p:cNvSpPr/>
          <p:nvPr/>
        </p:nvSpPr>
        <p:spPr>
          <a:xfrm>
            <a:off x="892370" y="1838159"/>
            <a:ext cx="351195" cy="1619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65953-8D40-5412-F251-B2D7D008B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044" y="1429182"/>
            <a:ext cx="5665939" cy="452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16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3f83a0-4765-4f99-8514-e0043059ea3e">
      <Terms xmlns="http://schemas.microsoft.com/office/infopath/2007/PartnerControls"/>
    </lcf76f155ced4ddcb4097134ff3c332f>
    <TaxCatchAll xmlns="55bd6dcb-60a5-4fec-b9ce-ee39126f3f0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1FA670E6B2F942960617086E800533" ma:contentTypeVersion="17" ma:contentTypeDescription="Create a new document." ma:contentTypeScope="" ma:versionID="2aa8632da7b16afd667688889cb52b80">
  <xsd:schema xmlns:xsd="http://www.w3.org/2001/XMLSchema" xmlns:xs="http://www.w3.org/2001/XMLSchema" xmlns:p="http://schemas.microsoft.com/office/2006/metadata/properties" xmlns:ns2="4f3f83a0-4765-4f99-8514-e0043059ea3e" xmlns:ns3="55bd6dcb-60a5-4fec-b9ce-ee39126f3f02" targetNamespace="http://schemas.microsoft.com/office/2006/metadata/properties" ma:root="true" ma:fieldsID="80f6511e57ba5fe8c528362963f7b88c" ns2:_="" ns3:_="">
    <xsd:import namespace="4f3f83a0-4765-4f99-8514-e0043059ea3e"/>
    <xsd:import namespace="55bd6dcb-60a5-4fec-b9ce-ee39126f3f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3f83a0-4765-4f99-8514-e0043059ea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051377f-c3a4-486c-a87b-1b24b11958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bd6dcb-60a5-4fec-b9ce-ee39126f3f0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cbb218f-1220-4295-8fcb-f558db8d3c8d}" ma:internalName="TaxCatchAll" ma:showField="CatchAllData" ma:web="55bd6dcb-60a5-4fec-b9ce-ee39126f3f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E237DF-50A3-4A94-9331-A05157CA96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BD8D9E-FC65-4282-AD04-2F7EF6851A9A}">
  <ds:schemaRefs>
    <ds:schemaRef ds:uri="http://purl.org/dc/elements/1.1/"/>
    <ds:schemaRef ds:uri="http://schemas.openxmlformats.org/package/2006/metadata/core-properties"/>
    <ds:schemaRef ds:uri="http://purl.org/dc/terms/"/>
    <ds:schemaRef ds:uri="4f3f83a0-4765-4f99-8514-e0043059ea3e"/>
    <ds:schemaRef ds:uri="http://purl.org/dc/dcmitype/"/>
    <ds:schemaRef ds:uri="55bd6dcb-60a5-4fec-b9ce-ee39126f3f02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3194BAC-E511-43C8-B838-8919147D43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3f83a0-4765-4f99-8514-e0043059ea3e"/>
    <ds:schemaRef ds:uri="55bd6dcb-60a5-4fec-b9ce-ee39126f3f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371</Words>
  <Application>Microsoft Office PowerPoint</Application>
  <PresentationFormat>Widescreen</PresentationFormat>
  <Paragraphs>72</Paragraphs>
  <Slides>11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Kari Østerli Frafjord</dc:creator>
  <cp:lastModifiedBy>Kari Østerli Frafjord</cp:lastModifiedBy>
  <cp:revision>69</cp:revision>
  <dcterms:created xsi:type="dcterms:W3CDTF">2022-09-08T07:13:44Z</dcterms:created>
  <dcterms:modified xsi:type="dcterms:W3CDTF">2023-09-07T10:53:45Z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7fce66-bf2d-46b5-b59a-9f0018501bcd_Enabled">
    <vt:lpwstr>true</vt:lpwstr>
  </property>
  <property fmtid="{D5CDD505-2E9C-101B-9397-08002B2CF9AE}" pid="3" name="MSIP_Label_2b7fce66-bf2d-46b5-b59a-9f0018501bcd_SetDate">
    <vt:lpwstr>2022-09-08T07:13:44Z</vt:lpwstr>
  </property>
  <property fmtid="{D5CDD505-2E9C-101B-9397-08002B2CF9AE}" pid="4" name="MSIP_Label_2b7fce66-bf2d-46b5-b59a-9f0018501bcd_Method">
    <vt:lpwstr>Standard</vt:lpwstr>
  </property>
  <property fmtid="{D5CDD505-2E9C-101B-9397-08002B2CF9AE}" pid="5" name="MSIP_Label_2b7fce66-bf2d-46b5-b59a-9f0018501bcd_Name">
    <vt:lpwstr>s_Intern</vt:lpwstr>
  </property>
  <property fmtid="{D5CDD505-2E9C-101B-9397-08002B2CF9AE}" pid="6" name="MSIP_Label_2b7fce66-bf2d-46b5-b59a-9f0018501bcd_SiteId">
    <vt:lpwstr>f8a213d2-8f6c-400d-9e74-4e8b475316c6</vt:lpwstr>
  </property>
  <property fmtid="{D5CDD505-2E9C-101B-9397-08002B2CF9AE}" pid="7" name="MSIP_Label_2b7fce66-bf2d-46b5-b59a-9f0018501bcd_ActionId">
    <vt:lpwstr>0aae8dda-e53b-4d6c-81ae-b1f00fbe2597</vt:lpwstr>
  </property>
  <property fmtid="{D5CDD505-2E9C-101B-9397-08002B2CF9AE}" pid="8" name="MSIP_Label_2b7fce66-bf2d-46b5-b59a-9f0018501bcd_ContentBits">
    <vt:lpwstr>0</vt:lpwstr>
  </property>
  <property fmtid="{D5CDD505-2E9C-101B-9397-08002B2CF9AE}" pid="9" name="ContentTypeId">
    <vt:lpwstr>0x010100D11FA670E6B2F942960617086E800533</vt:lpwstr>
  </property>
  <property fmtid="{D5CDD505-2E9C-101B-9397-08002B2CF9AE}" pid="10" name="MediaServiceImageTags">
    <vt:lpwstr/>
  </property>
</Properties>
</file>