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 Elise Gulliksen" userId="f00e6207-02e8-4512-ab6d-1c9d8f690f8f" providerId="ADAL" clId="{C6A6FF87-7099-4BED-9AF8-756F4FFD8DC9}"/>
    <pc:docChg chg="addSld delSld modSld">
      <pc:chgData name="Linn Elise Gulliksen" userId="f00e6207-02e8-4512-ab6d-1c9d8f690f8f" providerId="ADAL" clId="{C6A6FF87-7099-4BED-9AF8-756F4FFD8DC9}" dt="2021-02-08T10:05:34.170" v="28" actId="47"/>
      <pc:docMkLst>
        <pc:docMk/>
      </pc:docMkLst>
      <pc:sldChg chg="modSp mod">
        <pc:chgData name="Linn Elise Gulliksen" userId="f00e6207-02e8-4512-ab6d-1c9d8f690f8f" providerId="ADAL" clId="{C6A6FF87-7099-4BED-9AF8-756F4FFD8DC9}" dt="2021-02-08T10:04:28.617" v="0" actId="27614"/>
        <pc:sldMkLst>
          <pc:docMk/>
          <pc:sldMk cId="1421570161" sldId="264"/>
        </pc:sldMkLst>
        <pc:picChg chg="mod">
          <ac:chgData name="Linn Elise Gulliksen" userId="f00e6207-02e8-4512-ab6d-1c9d8f690f8f" providerId="ADAL" clId="{C6A6FF87-7099-4BED-9AF8-756F4FFD8DC9}" dt="2021-02-08T10:04:28.617" v="0" actId="27614"/>
          <ac:picMkLst>
            <pc:docMk/>
            <pc:sldMk cId="1421570161" sldId="264"/>
            <ac:picMk id="5" creationId="{B2A682B8-014A-440C-9EB4-6C859EC85E14}"/>
          </ac:picMkLst>
        </pc:picChg>
      </pc:sldChg>
      <pc:sldChg chg="modSp new del mod">
        <pc:chgData name="Linn Elise Gulliksen" userId="f00e6207-02e8-4512-ab6d-1c9d8f690f8f" providerId="ADAL" clId="{C6A6FF87-7099-4BED-9AF8-756F4FFD8DC9}" dt="2021-02-08T10:05:34.170" v="28" actId="47"/>
        <pc:sldMkLst>
          <pc:docMk/>
          <pc:sldMk cId="166100783" sldId="265"/>
        </pc:sldMkLst>
        <pc:spChg chg="mod">
          <ac:chgData name="Linn Elise Gulliksen" userId="f00e6207-02e8-4512-ab6d-1c9d8f690f8f" providerId="ADAL" clId="{C6A6FF87-7099-4BED-9AF8-756F4FFD8DC9}" dt="2021-02-08T10:04:40.273" v="23" actId="20577"/>
          <ac:spMkLst>
            <pc:docMk/>
            <pc:sldMk cId="166100783" sldId="265"/>
            <ac:spMk id="2" creationId="{7750AD16-808B-4878-87A8-B5C51326C62F}"/>
          </ac:spMkLst>
        </pc:spChg>
        <pc:spChg chg="mod">
          <ac:chgData name="Linn Elise Gulliksen" userId="f00e6207-02e8-4512-ab6d-1c9d8f690f8f" providerId="ADAL" clId="{C6A6FF87-7099-4BED-9AF8-756F4FFD8DC9}" dt="2021-02-08T10:04:54.654" v="27" actId="12"/>
          <ac:spMkLst>
            <pc:docMk/>
            <pc:sldMk cId="166100783" sldId="265"/>
            <ac:spMk id="3" creationId="{197BC0C4-0852-49A9-B17C-CA8550BAB8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4759E-686C-44AF-8BE2-668812EB31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9FF6A43E-FAED-40F6-95AD-D30A61B87672}">
      <dgm:prSet phldrT="[Tekst]" custT="1"/>
      <dgm:spPr/>
      <dgm:t>
        <a:bodyPr/>
        <a:lstStyle/>
        <a:p>
          <a:r>
            <a:rPr lang="nb-NO" sz="3600" dirty="0"/>
            <a:t>Hoveddokument</a:t>
          </a:r>
          <a:endParaRPr lang="nb-NO" sz="3700" dirty="0"/>
        </a:p>
      </dgm:t>
    </dgm:pt>
    <dgm:pt modelId="{DC55F826-25F6-4D79-8DC2-CFFAF501B615}" type="parTrans" cxnId="{08F5DB63-226E-4341-BD02-78010D8CD815}">
      <dgm:prSet/>
      <dgm:spPr/>
      <dgm:t>
        <a:bodyPr/>
        <a:lstStyle/>
        <a:p>
          <a:endParaRPr lang="nb-NO"/>
        </a:p>
      </dgm:t>
    </dgm:pt>
    <dgm:pt modelId="{D884B5E7-F644-4F58-9E35-9721145E9695}" type="sibTrans" cxnId="{08F5DB63-226E-4341-BD02-78010D8CD815}">
      <dgm:prSet/>
      <dgm:spPr/>
      <dgm:t>
        <a:bodyPr/>
        <a:lstStyle/>
        <a:p>
          <a:endParaRPr lang="nb-NO"/>
        </a:p>
      </dgm:t>
    </dgm:pt>
    <dgm:pt modelId="{217BFDEB-D0AF-4E3C-B219-7C92EE6E37B1}">
      <dgm:prSet phldrT="[Tekst]" custT="1"/>
      <dgm:spPr/>
      <dgm:t>
        <a:bodyPr/>
        <a:lstStyle/>
        <a:p>
          <a:r>
            <a:rPr lang="nb-NO" sz="3600" dirty="0"/>
            <a:t>Kapitler</a:t>
          </a:r>
          <a:endParaRPr lang="nb-NO" sz="4600" dirty="0"/>
        </a:p>
      </dgm:t>
    </dgm:pt>
    <dgm:pt modelId="{F9106321-7252-488E-A8AE-AB80FE15FF49}" type="parTrans" cxnId="{48479DE0-5A80-4A30-83A0-694F200DD62C}">
      <dgm:prSet/>
      <dgm:spPr/>
      <dgm:t>
        <a:bodyPr/>
        <a:lstStyle/>
        <a:p>
          <a:endParaRPr lang="nb-NO"/>
        </a:p>
      </dgm:t>
    </dgm:pt>
    <dgm:pt modelId="{71445F6D-C276-462E-834C-F4A1B9D93AC0}" type="sibTrans" cxnId="{48479DE0-5A80-4A30-83A0-694F200DD62C}">
      <dgm:prSet/>
      <dgm:spPr/>
      <dgm:t>
        <a:bodyPr/>
        <a:lstStyle/>
        <a:p>
          <a:endParaRPr lang="nb-NO"/>
        </a:p>
      </dgm:t>
    </dgm:pt>
    <dgm:pt modelId="{32B8B775-7866-4004-85FA-48BE18B39A84}">
      <dgm:prSet phldrT="[Tekst]" custT="1"/>
      <dgm:spPr/>
      <dgm:t>
        <a:bodyPr/>
        <a:lstStyle/>
        <a:p>
          <a:r>
            <a:rPr lang="nb-NO" sz="3600" dirty="0"/>
            <a:t>Bilder</a:t>
          </a:r>
          <a:endParaRPr lang="nb-NO" sz="4600" dirty="0"/>
        </a:p>
      </dgm:t>
    </dgm:pt>
    <dgm:pt modelId="{C16A4DBC-5A6F-4980-B062-7E82D2AD36A0}" type="parTrans" cxnId="{CDEB5BB2-DFBC-4A7A-BF11-600A11A5FC87}">
      <dgm:prSet/>
      <dgm:spPr/>
      <dgm:t>
        <a:bodyPr/>
        <a:lstStyle/>
        <a:p>
          <a:endParaRPr lang="nb-NO"/>
        </a:p>
      </dgm:t>
    </dgm:pt>
    <dgm:pt modelId="{DBE61380-8DA7-4835-82F2-B88E2B9F224A}" type="sibTrans" cxnId="{CDEB5BB2-DFBC-4A7A-BF11-600A11A5FC87}">
      <dgm:prSet/>
      <dgm:spPr/>
      <dgm:t>
        <a:bodyPr/>
        <a:lstStyle/>
        <a:p>
          <a:endParaRPr lang="nb-NO"/>
        </a:p>
      </dgm:t>
    </dgm:pt>
    <dgm:pt modelId="{8B207906-CC1B-457E-A61E-C13320D569D3}">
      <dgm:prSet phldrT="[Tekst]" custT="1"/>
      <dgm:spPr/>
      <dgm:t>
        <a:bodyPr/>
        <a:lstStyle/>
        <a:p>
          <a:r>
            <a:rPr lang="nb-NO" sz="2800" dirty="0"/>
            <a:t>Referanser</a:t>
          </a:r>
        </a:p>
      </dgm:t>
    </dgm:pt>
    <dgm:pt modelId="{7745F198-06DB-4E03-AC3D-EFA9BCDCCC1A}" type="parTrans" cxnId="{E53F3A62-8B98-42B8-9818-1182AFD2E9F5}">
      <dgm:prSet/>
      <dgm:spPr/>
      <dgm:t>
        <a:bodyPr/>
        <a:lstStyle/>
        <a:p>
          <a:endParaRPr lang="nb-NO"/>
        </a:p>
      </dgm:t>
    </dgm:pt>
    <dgm:pt modelId="{FBF639DE-006A-419C-93B3-465285D7CE53}" type="sibTrans" cxnId="{E53F3A62-8B98-42B8-9818-1182AFD2E9F5}">
      <dgm:prSet/>
      <dgm:spPr/>
      <dgm:t>
        <a:bodyPr/>
        <a:lstStyle/>
        <a:p>
          <a:endParaRPr lang="nb-NO"/>
        </a:p>
      </dgm:t>
    </dgm:pt>
    <dgm:pt modelId="{F3EC6FE5-EC52-4B18-AF7D-A050AA4AD59C}">
      <dgm:prSet phldrT="[Tekst]" custT="1"/>
      <dgm:spPr/>
      <dgm:t>
        <a:bodyPr/>
        <a:lstStyle/>
        <a:p>
          <a:r>
            <a:rPr lang="nb-NO" sz="3600" dirty="0"/>
            <a:t>Vedlegg</a:t>
          </a:r>
          <a:endParaRPr lang="nb-NO" sz="4600" dirty="0"/>
        </a:p>
      </dgm:t>
    </dgm:pt>
    <dgm:pt modelId="{052B0718-3392-4BEB-A16B-39018C59250F}" type="parTrans" cxnId="{4221F3E0-C1BE-4644-80B0-0EA573EC5834}">
      <dgm:prSet/>
      <dgm:spPr/>
      <dgm:t>
        <a:bodyPr/>
        <a:lstStyle/>
        <a:p>
          <a:endParaRPr lang="nb-NO"/>
        </a:p>
      </dgm:t>
    </dgm:pt>
    <dgm:pt modelId="{1F3A93B3-3B18-4C32-BB9B-F8D560F381CD}" type="sibTrans" cxnId="{4221F3E0-C1BE-4644-80B0-0EA573EC5834}">
      <dgm:prSet/>
      <dgm:spPr/>
      <dgm:t>
        <a:bodyPr/>
        <a:lstStyle/>
        <a:p>
          <a:endParaRPr lang="nb-NO"/>
        </a:p>
      </dgm:t>
    </dgm:pt>
    <dgm:pt modelId="{6915E8C6-E7A0-4373-884C-4D61415A08A1}" type="pres">
      <dgm:prSet presAssocID="{42A4759E-686C-44AF-8BE2-668812EB31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1304B0-B1F8-4DBE-BD66-0C8652A9841F}" type="pres">
      <dgm:prSet presAssocID="{9FF6A43E-FAED-40F6-95AD-D30A61B87672}" presName="root1" presStyleCnt="0"/>
      <dgm:spPr/>
    </dgm:pt>
    <dgm:pt modelId="{389FE855-ABF0-4882-A455-B2D61EB7C0B6}" type="pres">
      <dgm:prSet presAssocID="{9FF6A43E-FAED-40F6-95AD-D30A61B87672}" presName="LevelOneTextNode" presStyleLbl="node0" presStyleIdx="0" presStyleCnt="1" custAng="5400000" custLinFactX="-100000" custLinFactNeighborX="-164440" custLinFactNeighborY="-217">
        <dgm:presLayoutVars>
          <dgm:chPref val="3"/>
        </dgm:presLayoutVars>
      </dgm:prSet>
      <dgm:spPr/>
    </dgm:pt>
    <dgm:pt modelId="{D3978AF5-CDB3-4CD6-9FCA-33AB4427719A}" type="pres">
      <dgm:prSet presAssocID="{9FF6A43E-FAED-40F6-95AD-D30A61B87672}" presName="level2hierChild" presStyleCnt="0"/>
      <dgm:spPr/>
    </dgm:pt>
    <dgm:pt modelId="{3DCB8FD8-B669-415D-9DAC-D43490767E9F}" type="pres">
      <dgm:prSet presAssocID="{F9106321-7252-488E-A8AE-AB80FE15FF49}" presName="conn2-1" presStyleLbl="parChTrans1D2" presStyleIdx="0" presStyleCnt="4"/>
      <dgm:spPr/>
    </dgm:pt>
    <dgm:pt modelId="{0C320DC2-A4D2-4A4C-8DC1-5EF84C568CF1}" type="pres">
      <dgm:prSet presAssocID="{F9106321-7252-488E-A8AE-AB80FE15FF49}" presName="connTx" presStyleLbl="parChTrans1D2" presStyleIdx="0" presStyleCnt="4"/>
      <dgm:spPr/>
    </dgm:pt>
    <dgm:pt modelId="{B3954A3D-BFCF-4208-A838-EC40D8A53580}" type="pres">
      <dgm:prSet presAssocID="{217BFDEB-D0AF-4E3C-B219-7C92EE6E37B1}" presName="root2" presStyleCnt="0"/>
      <dgm:spPr/>
    </dgm:pt>
    <dgm:pt modelId="{7F1118C5-BBED-4A6B-9E45-E1F3A26A56FA}" type="pres">
      <dgm:prSet presAssocID="{217BFDEB-D0AF-4E3C-B219-7C92EE6E37B1}" presName="LevelTwoTextNode" presStyleLbl="node2" presStyleIdx="0" presStyleCnt="4">
        <dgm:presLayoutVars>
          <dgm:chPref val="3"/>
        </dgm:presLayoutVars>
      </dgm:prSet>
      <dgm:spPr/>
    </dgm:pt>
    <dgm:pt modelId="{455E3A36-53F5-4207-A486-DE0291F48DA8}" type="pres">
      <dgm:prSet presAssocID="{217BFDEB-D0AF-4E3C-B219-7C92EE6E37B1}" presName="level3hierChild" presStyleCnt="0"/>
      <dgm:spPr/>
    </dgm:pt>
    <dgm:pt modelId="{41A0EC8E-D1EF-4115-AFB4-BFB076BCD7EA}" type="pres">
      <dgm:prSet presAssocID="{C16A4DBC-5A6F-4980-B062-7E82D2AD36A0}" presName="conn2-1" presStyleLbl="parChTrans1D2" presStyleIdx="1" presStyleCnt="4"/>
      <dgm:spPr/>
    </dgm:pt>
    <dgm:pt modelId="{EE28D304-591A-48C0-8D33-AFEB437A31D8}" type="pres">
      <dgm:prSet presAssocID="{C16A4DBC-5A6F-4980-B062-7E82D2AD36A0}" presName="connTx" presStyleLbl="parChTrans1D2" presStyleIdx="1" presStyleCnt="4"/>
      <dgm:spPr/>
    </dgm:pt>
    <dgm:pt modelId="{1DF4C797-35B2-4C1D-847E-785C7F3DD3E8}" type="pres">
      <dgm:prSet presAssocID="{32B8B775-7866-4004-85FA-48BE18B39A84}" presName="root2" presStyleCnt="0"/>
      <dgm:spPr/>
    </dgm:pt>
    <dgm:pt modelId="{7BF95558-01D5-429B-812A-BC750F34BF1D}" type="pres">
      <dgm:prSet presAssocID="{32B8B775-7866-4004-85FA-48BE18B39A84}" presName="LevelTwoTextNode" presStyleLbl="node2" presStyleIdx="1" presStyleCnt="4">
        <dgm:presLayoutVars>
          <dgm:chPref val="3"/>
        </dgm:presLayoutVars>
      </dgm:prSet>
      <dgm:spPr/>
    </dgm:pt>
    <dgm:pt modelId="{6D012A28-E51B-4A93-BD28-95E405547BDE}" type="pres">
      <dgm:prSet presAssocID="{32B8B775-7866-4004-85FA-48BE18B39A84}" presName="level3hierChild" presStyleCnt="0"/>
      <dgm:spPr/>
    </dgm:pt>
    <dgm:pt modelId="{304668FF-8486-4062-9E35-28F40ABE3C5F}" type="pres">
      <dgm:prSet presAssocID="{7745F198-06DB-4E03-AC3D-EFA9BCDCCC1A}" presName="conn2-1" presStyleLbl="parChTrans1D2" presStyleIdx="2" presStyleCnt="4"/>
      <dgm:spPr/>
    </dgm:pt>
    <dgm:pt modelId="{491C9056-BBD8-4C4A-A6A2-BADFBD84B893}" type="pres">
      <dgm:prSet presAssocID="{7745F198-06DB-4E03-AC3D-EFA9BCDCCC1A}" presName="connTx" presStyleLbl="parChTrans1D2" presStyleIdx="2" presStyleCnt="4"/>
      <dgm:spPr/>
    </dgm:pt>
    <dgm:pt modelId="{9C7379F3-4D47-43C2-96FA-47E548E34066}" type="pres">
      <dgm:prSet presAssocID="{8B207906-CC1B-457E-A61E-C13320D569D3}" presName="root2" presStyleCnt="0"/>
      <dgm:spPr/>
    </dgm:pt>
    <dgm:pt modelId="{5F4C30D7-60C5-426A-BE92-70B292026C24}" type="pres">
      <dgm:prSet presAssocID="{8B207906-CC1B-457E-A61E-C13320D569D3}" presName="LevelTwoTextNode" presStyleLbl="node2" presStyleIdx="2" presStyleCnt="4">
        <dgm:presLayoutVars>
          <dgm:chPref val="3"/>
        </dgm:presLayoutVars>
      </dgm:prSet>
      <dgm:spPr/>
    </dgm:pt>
    <dgm:pt modelId="{3CADEFB9-86ED-4AE9-9212-A6DC4CC6CDBE}" type="pres">
      <dgm:prSet presAssocID="{8B207906-CC1B-457E-A61E-C13320D569D3}" presName="level3hierChild" presStyleCnt="0"/>
      <dgm:spPr/>
    </dgm:pt>
    <dgm:pt modelId="{3C43C5D7-3DAD-42AD-B897-6B82EFDAD273}" type="pres">
      <dgm:prSet presAssocID="{052B0718-3392-4BEB-A16B-39018C59250F}" presName="conn2-1" presStyleLbl="parChTrans1D2" presStyleIdx="3" presStyleCnt="4"/>
      <dgm:spPr/>
    </dgm:pt>
    <dgm:pt modelId="{828F2C10-7DD5-4608-B20E-6A66B14DAC6C}" type="pres">
      <dgm:prSet presAssocID="{052B0718-3392-4BEB-A16B-39018C59250F}" presName="connTx" presStyleLbl="parChTrans1D2" presStyleIdx="3" presStyleCnt="4"/>
      <dgm:spPr/>
    </dgm:pt>
    <dgm:pt modelId="{9AA97709-C9E7-42C0-BF08-A12DD45276F6}" type="pres">
      <dgm:prSet presAssocID="{F3EC6FE5-EC52-4B18-AF7D-A050AA4AD59C}" presName="root2" presStyleCnt="0"/>
      <dgm:spPr/>
    </dgm:pt>
    <dgm:pt modelId="{BDE57EF5-31B5-4FA9-A215-A28F5B01B7F8}" type="pres">
      <dgm:prSet presAssocID="{F3EC6FE5-EC52-4B18-AF7D-A050AA4AD59C}" presName="LevelTwoTextNode" presStyleLbl="node2" presStyleIdx="3" presStyleCnt="4">
        <dgm:presLayoutVars>
          <dgm:chPref val="3"/>
        </dgm:presLayoutVars>
      </dgm:prSet>
      <dgm:spPr/>
    </dgm:pt>
    <dgm:pt modelId="{44C8B2F4-A8F6-4450-A9D9-DE3D24DD052B}" type="pres">
      <dgm:prSet presAssocID="{F3EC6FE5-EC52-4B18-AF7D-A050AA4AD59C}" presName="level3hierChild" presStyleCnt="0"/>
      <dgm:spPr/>
    </dgm:pt>
  </dgm:ptLst>
  <dgm:cxnLst>
    <dgm:cxn modelId="{84739F11-005F-46E6-BEB7-66BC6B31CC8B}" type="presOf" srcId="{052B0718-3392-4BEB-A16B-39018C59250F}" destId="{828F2C10-7DD5-4608-B20E-6A66B14DAC6C}" srcOrd="1" destOrd="0" presId="urn:microsoft.com/office/officeart/2008/layout/HorizontalMultiLevelHierarchy"/>
    <dgm:cxn modelId="{28D6011D-12D6-4DED-80CF-FD21B45DF531}" type="presOf" srcId="{F9106321-7252-488E-A8AE-AB80FE15FF49}" destId="{3DCB8FD8-B669-415D-9DAC-D43490767E9F}" srcOrd="0" destOrd="0" presId="urn:microsoft.com/office/officeart/2008/layout/HorizontalMultiLevelHierarchy"/>
    <dgm:cxn modelId="{40555136-9377-49FC-BC43-3428300F48DF}" type="presOf" srcId="{C16A4DBC-5A6F-4980-B062-7E82D2AD36A0}" destId="{41A0EC8E-D1EF-4115-AFB4-BFB076BCD7EA}" srcOrd="0" destOrd="0" presId="urn:microsoft.com/office/officeart/2008/layout/HorizontalMultiLevelHierarchy"/>
    <dgm:cxn modelId="{FE6C2D3B-C03A-451F-95F6-8DB8B6CDA457}" type="presOf" srcId="{8B207906-CC1B-457E-A61E-C13320D569D3}" destId="{5F4C30D7-60C5-426A-BE92-70B292026C24}" srcOrd="0" destOrd="0" presId="urn:microsoft.com/office/officeart/2008/layout/HorizontalMultiLevelHierarchy"/>
    <dgm:cxn modelId="{722C593C-054F-46C9-8D54-2CB599D7572D}" type="presOf" srcId="{C16A4DBC-5A6F-4980-B062-7E82D2AD36A0}" destId="{EE28D304-591A-48C0-8D33-AFEB437A31D8}" srcOrd="1" destOrd="0" presId="urn:microsoft.com/office/officeart/2008/layout/HorizontalMultiLevelHierarchy"/>
    <dgm:cxn modelId="{97CE563E-41D6-4F40-A598-2FB3768A7F20}" type="presOf" srcId="{052B0718-3392-4BEB-A16B-39018C59250F}" destId="{3C43C5D7-3DAD-42AD-B897-6B82EFDAD273}" srcOrd="0" destOrd="0" presId="urn:microsoft.com/office/officeart/2008/layout/HorizontalMultiLevelHierarchy"/>
    <dgm:cxn modelId="{E53F3A62-8B98-42B8-9818-1182AFD2E9F5}" srcId="{9FF6A43E-FAED-40F6-95AD-D30A61B87672}" destId="{8B207906-CC1B-457E-A61E-C13320D569D3}" srcOrd="2" destOrd="0" parTransId="{7745F198-06DB-4E03-AC3D-EFA9BCDCCC1A}" sibTransId="{FBF639DE-006A-419C-93B3-465285D7CE53}"/>
    <dgm:cxn modelId="{08F5DB63-226E-4341-BD02-78010D8CD815}" srcId="{42A4759E-686C-44AF-8BE2-668812EB3122}" destId="{9FF6A43E-FAED-40F6-95AD-D30A61B87672}" srcOrd="0" destOrd="0" parTransId="{DC55F826-25F6-4D79-8DC2-CFFAF501B615}" sibTransId="{D884B5E7-F644-4F58-9E35-9721145E9695}"/>
    <dgm:cxn modelId="{77C31C7A-EB4F-45A0-A66E-0233A4E97D5E}" type="presOf" srcId="{7745F198-06DB-4E03-AC3D-EFA9BCDCCC1A}" destId="{304668FF-8486-4062-9E35-28F40ABE3C5F}" srcOrd="0" destOrd="0" presId="urn:microsoft.com/office/officeart/2008/layout/HorizontalMultiLevelHierarchy"/>
    <dgm:cxn modelId="{456E137E-22B8-4EE0-9466-D8C81A7C2DD4}" type="presOf" srcId="{217BFDEB-D0AF-4E3C-B219-7C92EE6E37B1}" destId="{7F1118C5-BBED-4A6B-9E45-E1F3A26A56FA}" srcOrd="0" destOrd="0" presId="urn:microsoft.com/office/officeart/2008/layout/HorizontalMultiLevelHierarchy"/>
    <dgm:cxn modelId="{411F478C-3127-43E7-9D84-86922287D037}" type="presOf" srcId="{F3EC6FE5-EC52-4B18-AF7D-A050AA4AD59C}" destId="{BDE57EF5-31B5-4FA9-A215-A28F5B01B7F8}" srcOrd="0" destOrd="0" presId="urn:microsoft.com/office/officeart/2008/layout/HorizontalMultiLevelHierarchy"/>
    <dgm:cxn modelId="{2AECC8A7-90D2-4DBD-87E6-241F37E4072D}" type="presOf" srcId="{9FF6A43E-FAED-40F6-95AD-D30A61B87672}" destId="{389FE855-ABF0-4882-A455-B2D61EB7C0B6}" srcOrd="0" destOrd="0" presId="urn:microsoft.com/office/officeart/2008/layout/HorizontalMultiLevelHierarchy"/>
    <dgm:cxn modelId="{FF4A3DA8-487F-419E-83F9-086F358EEFE5}" type="presOf" srcId="{F9106321-7252-488E-A8AE-AB80FE15FF49}" destId="{0C320DC2-A4D2-4A4C-8DC1-5EF84C568CF1}" srcOrd="1" destOrd="0" presId="urn:microsoft.com/office/officeart/2008/layout/HorizontalMultiLevelHierarchy"/>
    <dgm:cxn modelId="{CDEB5BB2-DFBC-4A7A-BF11-600A11A5FC87}" srcId="{9FF6A43E-FAED-40F6-95AD-D30A61B87672}" destId="{32B8B775-7866-4004-85FA-48BE18B39A84}" srcOrd="1" destOrd="0" parTransId="{C16A4DBC-5A6F-4980-B062-7E82D2AD36A0}" sibTransId="{DBE61380-8DA7-4835-82F2-B88E2B9F224A}"/>
    <dgm:cxn modelId="{51C275BB-E26F-42CC-AD75-0495CC4B699E}" type="presOf" srcId="{32B8B775-7866-4004-85FA-48BE18B39A84}" destId="{7BF95558-01D5-429B-812A-BC750F34BF1D}" srcOrd="0" destOrd="0" presId="urn:microsoft.com/office/officeart/2008/layout/HorizontalMultiLevelHierarchy"/>
    <dgm:cxn modelId="{8962BEC9-A1CD-4904-A0AC-9431B1FF6012}" type="presOf" srcId="{7745F198-06DB-4E03-AC3D-EFA9BCDCCC1A}" destId="{491C9056-BBD8-4C4A-A6A2-BADFBD84B893}" srcOrd="1" destOrd="0" presId="urn:microsoft.com/office/officeart/2008/layout/HorizontalMultiLevelHierarchy"/>
    <dgm:cxn modelId="{6EC58FCF-A719-4D13-A801-10CE8829D303}" type="presOf" srcId="{42A4759E-686C-44AF-8BE2-668812EB3122}" destId="{6915E8C6-E7A0-4373-884C-4D61415A08A1}" srcOrd="0" destOrd="0" presId="urn:microsoft.com/office/officeart/2008/layout/HorizontalMultiLevelHierarchy"/>
    <dgm:cxn modelId="{48479DE0-5A80-4A30-83A0-694F200DD62C}" srcId="{9FF6A43E-FAED-40F6-95AD-D30A61B87672}" destId="{217BFDEB-D0AF-4E3C-B219-7C92EE6E37B1}" srcOrd="0" destOrd="0" parTransId="{F9106321-7252-488E-A8AE-AB80FE15FF49}" sibTransId="{71445F6D-C276-462E-834C-F4A1B9D93AC0}"/>
    <dgm:cxn modelId="{4221F3E0-C1BE-4644-80B0-0EA573EC5834}" srcId="{9FF6A43E-FAED-40F6-95AD-D30A61B87672}" destId="{F3EC6FE5-EC52-4B18-AF7D-A050AA4AD59C}" srcOrd="3" destOrd="0" parTransId="{052B0718-3392-4BEB-A16B-39018C59250F}" sibTransId="{1F3A93B3-3B18-4C32-BB9B-F8D560F381CD}"/>
    <dgm:cxn modelId="{5BB0582C-91BB-4D89-9DD8-C5F94785073F}" type="presParOf" srcId="{6915E8C6-E7A0-4373-884C-4D61415A08A1}" destId="{5E1304B0-B1F8-4DBE-BD66-0C8652A9841F}" srcOrd="0" destOrd="0" presId="urn:microsoft.com/office/officeart/2008/layout/HorizontalMultiLevelHierarchy"/>
    <dgm:cxn modelId="{546DFDD5-D520-41A0-8036-DF305C827F00}" type="presParOf" srcId="{5E1304B0-B1F8-4DBE-BD66-0C8652A9841F}" destId="{389FE855-ABF0-4882-A455-B2D61EB7C0B6}" srcOrd="0" destOrd="0" presId="urn:microsoft.com/office/officeart/2008/layout/HorizontalMultiLevelHierarchy"/>
    <dgm:cxn modelId="{DAD8CD7F-751A-4A9E-9287-333726AD25DA}" type="presParOf" srcId="{5E1304B0-B1F8-4DBE-BD66-0C8652A9841F}" destId="{D3978AF5-CDB3-4CD6-9FCA-33AB4427719A}" srcOrd="1" destOrd="0" presId="urn:microsoft.com/office/officeart/2008/layout/HorizontalMultiLevelHierarchy"/>
    <dgm:cxn modelId="{0BD59264-F357-40DF-864D-933ECA507653}" type="presParOf" srcId="{D3978AF5-CDB3-4CD6-9FCA-33AB4427719A}" destId="{3DCB8FD8-B669-415D-9DAC-D43490767E9F}" srcOrd="0" destOrd="0" presId="urn:microsoft.com/office/officeart/2008/layout/HorizontalMultiLevelHierarchy"/>
    <dgm:cxn modelId="{47E8B3D5-A4FD-40EA-9C41-79AFFBE3A6B0}" type="presParOf" srcId="{3DCB8FD8-B669-415D-9DAC-D43490767E9F}" destId="{0C320DC2-A4D2-4A4C-8DC1-5EF84C568CF1}" srcOrd="0" destOrd="0" presId="urn:microsoft.com/office/officeart/2008/layout/HorizontalMultiLevelHierarchy"/>
    <dgm:cxn modelId="{0C0001BF-39B5-4D7C-B6CA-9F8EB0136344}" type="presParOf" srcId="{D3978AF5-CDB3-4CD6-9FCA-33AB4427719A}" destId="{B3954A3D-BFCF-4208-A838-EC40D8A53580}" srcOrd="1" destOrd="0" presId="urn:microsoft.com/office/officeart/2008/layout/HorizontalMultiLevelHierarchy"/>
    <dgm:cxn modelId="{42EB215C-6BB9-4DEF-B916-D87C160142C8}" type="presParOf" srcId="{B3954A3D-BFCF-4208-A838-EC40D8A53580}" destId="{7F1118C5-BBED-4A6B-9E45-E1F3A26A56FA}" srcOrd="0" destOrd="0" presId="urn:microsoft.com/office/officeart/2008/layout/HorizontalMultiLevelHierarchy"/>
    <dgm:cxn modelId="{BA78DD49-963A-4F83-9904-6AA98BF6CAA9}" type="presParOf" srcId="{B3954A3D-BFCF-4208-A838-EC40D8A53580}" destId="{455E3A36-53F5-4207-A486-DE0291F48DA8}" srcOrd="1" destOrd="0" presId="urn:microsoft.com/office/officeart/2008/layout/HorizontalMultiLevelHierarchy"/>
    <dgm:cxn modelId="{DE9F3072-92E3-4002-B6BC-E92E0E8F658C}" type="presParOf" srcId="{D3978AF5-CDB3-4CD6-9FCA-33AB4427719A}" destId="{41A0EC8E-D1EF-4115-AFB4-BFB076BCD7EA}" srcOrd="2" destOrd="0" presId="urn:microsoft.com/office/officeart/2008/layout/HorizontalMultiLevelHierarchy"/>
    <dgm:cxn modelId="{34A97FBC-FDAE-47EC-921A-1E6097A80DB8}" type="presParOf" srcId="{41A0EC8E-D1EF-4115-AFB4-BFB076BCD7EA}" destId="{EE28D304-591A-48C0-8D33-AFEB437A31D8}" srcOrd="0" destOrd="0" presId="urn:microsoft.com/office/officeart/2008/layout/HorizontalMultiLevelHierarchy"/>
    <dgm:cxn modelId="{1E6379F5-D8B6-48EE-8E1A-3F82B4ABDF92}" type="presParOf" srcId="{D3978AF5-CDB3-4CD6-9FCA-33AB4427719A}" destId="{1DF4C797-35B2-4C1D-847E-785C7F3DD3E8}" srcOrd="3" destOrd="0" presId="urn:microsoft.com/office/officeart/2008/layout/HorizontalMultiLevelHierarchy"/>
    <dgm:cxn modelId="{F94D5564-31B1-44EA-B928-85DBE67B4802}" type="presParOf" srcId="{1DF4C797-35B2-4C1D-847E-785C7F3DD3E8}" destId="{7BF95558-01D5-429B-812A-BC750F34BF1D}" srcOrd="0" destOrd="0" presId="urn:microsoft.com/office/officeart/2008/layout/HorizontalMultiLevelHierarchy"/>
    <dgm:cxn modelId="{D3D490FA-0180-45D1-92E5-24561D93AFF0}" type="presParOf" srcId="{1DF4C797-35B2-4C1D-847E-785C7F3DD3E8}" destId="{6D012A28-E51B-4A93-BD28-95E405547BDE}" srcOrd="1" destOrd="0" presId="urn:microsoft.com/office/officeart/2008/layout/HorizontalMultiLevelHierarchy"/>
    <dgm:cxn modelId="{C4932CF0-772D-4525-A00E-DD09E3AABC48}" type="presParOf" srcId="{D3978AF5-CDB3-4CD6-9FCA-33AB4427719A}" destId="{304668FF-8486-4062-9E35-28F40ABE3C5F}" srcOrd="4" destOrd="0" presId="urn:microsoft.com/office/officeart/2008/layout/HorizontalMultiLevelHierarchy"/>
    <dgm:cxn modelId="{B41F1DC2-33C8-405F-8D50-FC80808790A7}" type="presParOf" srcId="{304668FF-8486-4062-9E35-28F40ABE3C5F}" destId="{491C9056-BBD8-4C4A-A6A2-BADFBD84B893}" srcOrd="0" destOrd="0" presId="urn:microsoft.com/office/officeart/2008/layout/HorizontalMultiLevelHierarchy"/>
    <dgm:cxn modelId="{EB98CA93-1E23-4AC4-989A-47C845CEC49A}" type="presParOf" srcId="{D3978AF5-CDB3-4CD6-9FCA-33AB4427719A}" destId="{9C7379F3-4D47-43C2-96FA-47E548E34066}" srcOrd="5" destOrd="0" presId="urn:microsoft.com/office/officeart/2008/layout/HorizontalMultiLevelHierarchy"/>
    <dgm:cxn modelId="{97EB0E50-87BE-40F5-8E65-C6CAF8298F5D}" type="presParOf" srcId="{9C7379F3-4D47-43C2-96FA-47E548E34066}" destId="{5F4C30D7-60C5-426A-BE92-70B292026C24}" srcOrd="0" destOrd="0" presId="urn:microsoft.com/office/officeart/2008/layout/HorizontalMultiLevelHierarchy"/>
    <dgm:cxn modelId="{6D83E26B-8C93-453D-BC43-FA8C07CC69DA}" type="presParOf" srcId="{9C7379F3-4D47-43C2-96FA-47E548E34066}" destId="{3CADEFB9-86ED-4AE9-9212-A6DC4CC6CDBE}" srcOrd="1" destOrd="0" presId="urn:microsoft.com/office/officeart/2008/layout/HorizontalMultiLevelHierarchy"/>
    <dgm:cxn modelId="{C020A5C8-ADEB-47FA-A1A6-E04A952E0C66}" type="presParOf" srcId="{D3978AF5-CDB3-4CD6-9FCA-33AB4427719A}" destId="{3C43C5D7-3DAD-42AD-B897-6B82EFDAD273}" srcOrd="6" destOrd="0" presId="urn:microsoft.com/office/officeart/2008/layout/HorizontalMultiLevelHierarchy"/>
    <dgm:cxn modelId="{823AC181-630D-47CF-A3F4-82900D74E7CD}" type="presParOf" srcId="{3C43C5D7-3DAD-42AD-B897-6B82EFDAD273}" destId="{828F2C10-7DD5-4608-B20E-6A66B14DAC6C}" srcOrd="0" destOrd="0" presId="urn:microsoft.com/office/officeart/2008/layout/HorizontalMultiLevelHierarchy"/>
    <dgm:cxn modelId="{2120E8FB-70E6-4105-8459-419E673532E4}" type="presParOf" srcId="{D3978AF5-CDB3-4CD6-9FCA-33AB4427719A}" destId="{9AA97709-C9E7-42C0-BF08-A12DD45276F6}" srcOrd="7" destOrd="0" presId="urn:microsoft.com/office/officeart/2008/layout/HorizontalMultiLevelHierarchy"/>
    <dgm:cxn modelId="{DD44CBD7-5557-4997-9ED3-8D97423EC657}" type="presParOf" srcId="{9AA97709-C9E7-42C0-BF08-A12DD45276F6}" destId="{BDE57EF5-31B5-4FA9-A215-A28F5B01B7F8}" srcOrd="0" destOrd="0" presId="urn:microsoft.com/office/officeart/2008/layout/HorizontalMultiLevelHierarchy"/>
    <dgm:cxn modelId="{4E0B3C4F-CD8E-45D1-B972-884703FFBD04}" type="presParOf" srcId="{9AA97709-C9E7-42C0-BF08-A12DD45276F6}" destId="{44C8B2F4-A8F6-4450-A9D9-DE3D24DD05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4759E-686C-44AF-8BE2-668812EB31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9FF6A43E-FAED-40F6-95AD-D30A61B87672}">
      <dgm:prSet phldrT="[Tekst]" custT="1"/>
      <dgm:spPr/>
      <dgm:t>
        <a:bodyPr/>
        <a:lstStyle/>
        <a:p>
          <a:r>
            <a:rPr lang="nb-NO" sz="2000" dirty="0"/>
            <a:t>Hoveddokument</a:t>
          </a:r>
          <a:endParaRPr lang="nb-NO" sz="2400" dirty="0"/>
        </a:p>
      </dgm:t>
    </dgm:pt>
    <dgm:pt modelId="{DC55F826-25F6-4D79-8DC2-CFFAF501B615}" type="parTrans" cxnId="{08F5DB63-226E-4341-BD02-78010D8CD815}">
      <dgm:prSet/>
      <dgm:spPr/>
      <dgm:t>
        <a:bodyPr/>
        <a:lstStyle/>
        <a:p>
          <a:endParaRPr lang="nb-NO"/>
        </a:p>
      </dgm:t>
    </dgm:pt>
    <dgm:pt modelId="{D884B5E7-F644-4F58-9E35-9721145E9695}" type="sibTrans" cxnId="{08F5DB63-226E-4341-BD02-78010D8CD815}">
      <dgm:prSet/>
      <dgm:spPr/>
      <dgm:t>
        <a:bodyPr/>
        <a:lstStyle/>
        <a:p>
          <a:endParaRPr lang="nb-NO"/>
        </a:p>
      </dgm:t>
    </dgm:pt>
    <dgm:pt modelId="{217BFDEB-D0AF-4E3C-B219-7C92EE6E37B1}">
      <dgm:prSet phldrT="[Tekst]" custT="1"/>
      <dgm:spPr/>
      <dgm:t>
        <a:bodyPr/>
        <a:lstStyle/>
        <a:p>
          <a:r>
            <a:rPr lang="nb-NO" sz="1800" dirty="0"/>
            <a:t>Introduksjon</a:t>
          </a:r>
          <a:endParaRPr lang="nb-NO" sz="2800" dirty="0"/>
        </a:p>
      </dgm:t>
    </dgm:pt>
    <dgm:pt modelId="{F9106321-7252-488E-A8AE-AB80FE15FF49}" type="parTrans" cxnId="{48479DE0-5A80-4A30-83A0-694F200DD62C}">
      <dgm:prSet/>
      <dgm:spPr/>
      <dgm:t>
        <a:bodyPr/>
        <a:lstStyle/>
        <a:p>
          <a:endParaRPr lang="nb-NO"/>
        </a:p>
      </dgm:t>
    </dgm:pt>
    <dgm:pt modelId="{71445F6D-C276-462E-834C-F4A1B9D93AC0}" type="sibTrans" cxnId="{48479DE0-5A80-4A30-83A0-694F200DD62C}">
      <dgm:prSet/>
      <dgm:spPr/>
      <dgm:t>
        <a:bodyPr/>
        <a:lstStyle/>
        <a:p>
          <a:endParaRPr lang="nb-NO"/>
        </a:p>
      </dgm:t>
    </dgm:pt>
    <dgm:pt modelId="{32B8B775-7866-4004-85FA-48BE18B39A84}">
      <dgm:prSet phldrT="[Tekst]" custT="1"/>
      <dgm:spPr/>
      <dgm:t>
        <a:bodyPr/>
        <a:lstStyle/>
        <a:p>
          <a:r>
            <a:rPr lang="nb-NO" sz="2000" dirty="0"/>
            <a:t>Teori</a:t>
          </a:r>
          <a:endParaRPr lang="nb-NO" sz="3200" dirty="0"/>
        </a:p>
      </dgm:t>
    </dgm:pt>
    <dgm:pt modelId="{C16A4DBC-5A6F-4980-B062-7E82D2AD36A0}" type="parTrans" cxnId="{CDEB5BB2-DFBC-4A7A-BF11-600A11A5FC87}">
      <dgm:prSet/>
      <dgm:spPr/>
      <dgm:t>
        <a:bodyPr/>
        <a:lstStyle/>
        <a:p>
          <a:endParaRPr lang="nb-NO"/>
        </a:p>
      </dgm:t>
    </dgm:pt>
    <dgm:pt modelId="{DBE61380-8DA7-4835-82F2-B88E2B9F224A}" type="sibTrans" cxnId="{CDEB5BB2-DFBC-4A7A-BF11-600A11A5FC87}">
      <dgm:prSet/>
      <dgm:spPr/>
      <dgm:t>
        <a:bodyPr/>
        <a:lstStyle/>
        <a:p>
          <a:endParaRPr lang="nb-NO"/>
        </a:p>
      </dgm:t>
    </dgm:pt>
    <dgm:pt modelId="{8B207906-CC1B-457E-A61E-C13320D569D3}">
      <dgm:prSet phldrT="[Tekst]" custT="1"/>
      <dgm:spPr/>
      <dgm:t>
        <a:bodyPr/>
        <a:lstStyle/>
        <a:p>
          <a:r>
            <a:rPr lang="nb-NO" sz="2000" dirty="0"/>
            <a:t>Metode</a:t>
          </a:r>
        </a:p>
      </dgm:t>
    </dgm:pt>
    <dgm:pt modelId="{7745F198-06DB-4E03-AC3D-EFA9BCDCCC1A}" type="parTrans" cxnId="{E53F3A62-8B98-42B8-9818-1182AFD2E9F5}">
      <dgm:prSet/>
      <dgm:spPr/>
      <dgm:t>
        <a:bodyPr/>
        <a:lstStyle/>
        <a:p>
          <a:endParaRPr lang="nb-NO"/>
        </a:p>
      </dgm:t>
    </dgm:pt>
    <dgm:pt modelId="{FBF639DE-006A-419C-93B3-465285D7CE53}" type="sibTrans" cxnId="{E53F3A62-8B98-42B8-9818-1182AFD2E9F5}">
      <dgm:prSet/>
      <dgm:spPr/>
      <dgm:t>
        <a:bodyPr/>
        <a:lstStyle/>
        <a:p>
          <a:endParaRPr lang="nb-NO"/>
        </a:p>
      </dgm:t>
    </dgm:pt>
    <dgm:pt modelId="{F3EC6FE5-EC52-4B18-AF7D-A050AA4AD59C}">
      <dgm:prSet phldrT="[Tekst]" custT="1"/>
      <dgm:spPr/>
      <dgm:t>
        <a:bodyPr/>
        <a:lstStyle/>
        <a:p>
          <a:r>
            <a:rPr lang="nb-NO" sz="2000" dirty="0"/>
            <a:t>Resultater</a:t>
          </a:r>
          <a:endParaRPr lang="nb-NO" sz="3200" dirty="0"/>
        </a:p>
      </dgm:t>
    </dgm:pt>
    <dgm:pt modelId="{052B0718-3392-4BEB-A16B-39018C59250F}" type="parTrans" cxnId="{4221F3E0-C1BE-4644-80B0-0EA573EC5834}">
      <dgm:prSet/>
      <dgm:spPr/>
      <dgm:t>
        <a:bodyPr/>
        <a:lstStyle/>
        <a:p>
          <a:endParaRPr lang="nb-NO"/>
        </a:p>
      </dgm:t>
    </dgm:pt>
    <dgm:pt modelId="{1F3A93B3-3B18-4C32-BB9B-F8D560F381CD}" type="sibTrans" cxnId="{4221F3E0-C1BE-4644-80B0-0EA573EC5834}">
      <dgm:prSet/>
      <dgm:spPr/>
      <dgm:t>
        <a:bodyPr/>
        <a:lstStyle/>
        <a:p>
          <a:endParaRPr lang="nb-NO"/>
        </a:p>
      </dgm:t>
    </dgm:pt>
    <dgm:pt modelId="{37468316-503A-488B-AB71-ECD7797B49D5}">
      <dgm:prSet/>
      <dgm:spPr/>
      <dgm:t>
        <a:bodyPr/>
        <a:lstStyle/>
        <a:p>
          <a:r>
            <a:rPr lang="nb-NO" dirty="0"/>
            <a:t>Diskusjon</a:t>
          </a:r>
        </a:p>
      </dgm:t>
    </dgm:pt>
    <dgm:pt modelId="{DF6E7E41-156E-4AAE-972D-F28035C372B5}" type="parTrans" cxnId="{FDD56370-BA9A-45A9-9823-3BFB7F689B1E}">
      <dgm:prSet/>
      <dgm:spPr/>
      <dgm:t>
        <a:bodyPr/>
        <a:lstStyle/>
        <a:p>
          <a:endParaRPr lang="nb-NO"/>
        </a:p>
      </dgm:t>
    </dgm:pt>
    <dgm:pt modelId="{F7C205CB-1450-4FF5-A5F7-079B6010D3F7}" type="sibTrans" cxnId="{FDD56370-BA9A-45A9-9823-3BFB7F689B1E}">
      <dgm:prSet/>
      <dgm:spPr/>
      <dgm:t>
        <a:bodyPr/>
        <a:lstStyle/>
        <a:p>
          <a:endParaRPr lang="nb-NO"/>
        </a:p>
      </dgm:t>
    </dgm:pt>
    <dgm:pt modelId="{437DDEDE-3A3F-48A0-A8F4-819F645881B6}">
      <dgm:prSet/>
      <dgm:spPr/>
      <dgm:t>
        <a:bodyPr/>
        <a:lstStyle/>
        <a:p>
          <a:r>
            <a:rPr lang="nb-NO" dirty="0"/>
            <a:t>Konklusjon</a:t>
          </a:r>
        </a:p>
      </dgm:t>
    </dgm:pt>
    <dgm:pt modelId="{239FB52C-BA35-4EEC-B29A-4F10F0146DC0}" type="parTrans" cxnId="{0F5DACD8-0A42-4464-9332-604D5A4248EE}">
      <dgm:prSet/>
      <dgm:spPr/>
      <dgm:t>
        <a:bodyPr/>
        <a:lstStyle/>
        <a:p>
          <a:endParaRPr lang="nb-NO"/>
        </a:p>
      </dgm:t>
    </dgm:pt>
    <dgm:pt modelId="{CB067301-56C9-427E-AA5B-E5DA8F0778F5}" type="sibTrans" cxnId="{0F5DACD8-0A42-4464-9332-604D5A4248EE}">
      <dgm:prSet/>
      <dgm:spPr/>
      <dgm:t>
        <a:bodyPr/>
        <a:lstStyle/>
        <a:p>
          <a:endParaRPr lang="nb-NO"/>
        </a:p>
      </dgm:t>
    </dgm:pt>
    <dgm:pt modelId="{ACC26CA8-DA66-49D3-B5BD-06D0C2BBF3FB}">
      <dgm:prSet/>
      <dgm:spPr/>
      <dgm:t>
        <a:bodyPr/>
        <a:lstStyle/>
        <a:p>
          <a:r>
            <a:rPr lang="nb-NO" dirty="0"/>
            <a:t>Referanser</a:t>
          </a:r>
        </a:p>
      </dgm:t>
    </dgm:pt>
    <dgm:pt modelId="{12FC9BFD-C2F2-4BF0-BB8C-EAAAD63A09AE}" type="parTrans" cxnId="{946D95AD-2678-467E-8E41-CFAF8486BD47}">
      <dgm:prSet/>
      <dgm:spPr/>
      <dgm:t>
        <a:bodyPr/>
        <a:lstStyle/>
        <a:p>
          <a:endParaRPr lang="nb-NO"/>
        </a:p>
      </dgm:t>
    </dgm:pt>
    <dgm:pt modelId="{21CC19F8-5683-4C7A-8A7A-1205F60EF5C2}" type="sibTrans" cxnId="{946D95AD-2678-467E-8E41-CFAF8486BD47}">
      <dgm:prSet/>
      <dgm:spPr/>
      <dgm:t>
        <a:bodyPr/>
        <a:lstStyle/>
        <a:p>
          <a:endParaRPr lang="nb-NO"/>
        </a:p>
      </dgm:t>
    </dgm:pt>
    <dgm:pt modelId="{7A390949-4D6D-4966-9F3D-409D7FA18169}">
      <dgm:prSet/>
      <dgm:spPr/>
      <dgm:t>
        <a:bodyPr/>
        <a:lstStyle/>
        <a:p>
          <a:r>
            <a:rPr lang="nb-NO" dirty="0"/>
            <a:t>Vedlegg</a:t>
          </a:r>
        </a:p>
      </dgm:t>
    </dgm:pt>
    <dgm:pt modelId="{32B56380-E091-4BE0-9FE8-FFE0BBE45B8E}" type="parTrans" cxnId="{5A4DC8BB-5B45-4C70-BC63-9536098DB6D7}">
      <dgm:prSet/>
      <dgm:spPr/>
      <dgm:t>
        <a:bodyPr/>
        <a:lstStyle/>
        <a:p>
          <a:endParaRPr lang="nb-NO"/>
        </a:p>
      </dgm:t>
    </dgm:pt>
    <dgm:pt modelId="{0AE6C737-4A45-49F8-98CE-928F2ACC0631}" type="sibTrans" cxnId="{5A4DC8BB-5B45-4C70-BC63-9536098DB6D7}">
      <dgm:prSet/>
      <dgm:spPr/>
      <dgm:t>
        <a:bodyPr/>
        <a:lstStyle/>
        <a:p>
          <a:endParaRPr lang="nb-NO"/>
        </a:p>
      </dgm:t>
    </dgm:pt>
    <dgm:pt modelId="{E30CBBCE-37CE-401F-93F3-B94DC6929255}">
      <dgm:prSet/>
      <dgm:spPr/>
      <dgm:t>
        <a:bodyPr/>
        <a:lstStyle/>
        <a:p>
          <a:r>
            <a:rPr lang="nb-NO" dirty="0"/>
            <a:t>Tekst</a:t>
          </a:r>
        </a:p>
      </dgm:t>
    </dgm:pt>
    <dgm:pt modelId="{A7AF7CEB-FAE6-4AA7-8BBB-5825D836CC22}" type="parTrans" cxnId="{04BFF32E-D041-4D7C-923A-FCF0526AF8DE}">
      <dgm:prSet/>
      <dgm:spPr/>
      <dgm:t>
        <a:bodyPr/>
        <a:lstStyle/>
        <a:p>
          <a:endParaRPr lang="nb-NO"/>
        </a:p>
      </dgm:t>
    </dgm:pt>
    <dgm:pt modelId="{D7FF8A0C-6B61-45CB-B14D-EA054675D12B}" type="sibTrans" cxnId="{04BFF32E-D041-4D7C-923A-FCF0526AF8DE}">
      <dgm:prSet/>
      <dgm:spPr/>
      <dgm:t>
        <a:bodyPr/>
        <a:lstStyle/>
        <a:p>
          <a:endParaRPr lang="nb-NO"/>
        </a:p>
      </dgm:t>
    </dgm:pt>
    <dgm:pt modelId="{C44C8AB6-6ADA-40B4-A281-E8C8F912AC52}">
      <dgm:prSet/>
      <dgm:spPr/>
      <dgm:t>
        <a:bodyPr/>
        <a:lstStyle/>
        <a:p>
          <a:r>
            <a:rPr lang="nb-NO" dirty="0"/>
            <a:t>Bilder</a:t>
          </a:r>
        </a:p>
      </dgm:t>
    </dgm:pt>
    <dgm:pt modelId="{A8BB4F89-BB82-41DA-839E-98F6468023D5}" type="parTrans" cxnId="{99ED783D-AB45-491F-92E0-6C7D4EABDB5E}">
      <dgm:prSet/>
      <dgm:spPr/>
      <dgm:t>
        <a:bodyPr/>
        <a:lstStyle/>
        <a:p>
          <a:endParaRPr lang="nb-NO"/>
        </a:p>
      </dgm:t>
    </dgm:pt>
    <dgm:pt modelId="{B79B4FCB-EBDF-4A79-BD96-66C5FBB5DE01}" type="sibTrans" cxnId="{99ED783D-AB45-491F-92E0-6C7D4EABDB5E}">
      <dgm:prSet/>
      <dgm:spPr/>
      <dgm:t>
        <a:bodyPr/>
        <a:lstStyle/>
        <a:p>
          <a:endParaRPr lang="nb-NO"/>
        </a:p>
      </dgm:t>
    </dgm:pt>
    <dgm:pt modelId="{4A6A66D0-AE0C-4045-8E8B-EFE6541E993F}">
      <dgm:prSet/>
      <dgm:spPr/>
      <dgm:t>
        <a:bodyPr/>
        <a:lstStyle/>
        <a:p>
          <a:r>
            <a:rPr lang="nb-NO" dirty="0"/>
            <a:t>Referanser</a:t>
          </a:r>
        </a:p>
      </dgm:t>
    </dgm:pt>
    <dgm:pt modelId="{78E231FC-868A-4E05-9D83-6B5DF0B9FDA4}" type="parTrans" cxnId="{D3B5CBAA-EC9C-4F46-ADF5-40A5E4C4945C}">
      <dgm:prSet/>
      <dgm:spPr/>
      <dgm:t>
        <a:bodyPr/>
        <a:lstStyle/>
        <a:p>
          <a:endParaRPr lang="nb-NO"/>
        </a:p>
      </dgm:t>
    </dgm:pt>
    <dgm:pt modelId="{E629D9EE-7114-4AF8-85DA-86A42F9DEA11}" type="sibTrans" cxnId="{D3B5CBAA-EC9C-4F46-ADF5-40A5E4C4945C}">
      <dgm:prSet/>
      <dgm:spPr/>
      <dgm:t>
        <a:bodyPr/>
        <a:lstStyle/>
        <a:p>
          <a:endParaRPr lang="nb-NO"/>
        </a:p>
      </dgm:t>
    </dgm:pt>
    <dgm:pt modelId="{6915E8C6-E7A0-4373-884C-4D61415A08A1}" type="pres">
      <dgm:prSet presAssocID="{42A4759E-686C-44AF-8BE2-668812EB31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1304B0-B1F8-4DBE-BD66-0C8652A9841F}" type="pres">
      <dgm:prSet presAssocID="{9FF6A43E-FAED-40F6-95AD-D30A61B87672}" presName="root1" presStyleCnt="0"/>
      <dgm:spPr/>
    </dgm:pt>
    <dgm:pt modelId="{389FE855-ABF0-4882-A455-B2D61EB7C0B6}" type="pres">
      <dgm:prSet presAssocID="{9FF6A43E-FAED-40F6-95AD-D30A61B87672}" presName="LevelOneTextNode" presStyleLbl="node0" presStyleIdx="0" presStyleCnt="1" custAng="5400000" custScaleX="204813" custScaleY="125289" custLinFactX="-100000" custLinFactNeighborX="-164440" custLinFactNeighborY="-217">
        <dgm:presLayoutVars>
          <dgm:chPref val="3"/>
        </dgm:presLayoutVars>
      </dgm:prSet>
      <dgm:spPr/>
    </dgm:pt>
    <dgm:pt modelId="{D3978AF5-CDB3-4CD6-9FCA-33AB4427719A}" type="pres">
      <dgm:prSet presAssocID="{9FF6A43E-FAED-40F6-95AD-D30A61B87672}" presName="level2hierChild" presStyleCnt="0"/>
      <dgm:spPr/>
    </dgm:pt>
    <dgm:pt modelId="{3DCB8FD8-B669-415D-9DAC-D43490767E9F}" type="pres">
      <dgm:prSet presAssocID="{F9106321-7252-488E-A8AE-AB80FE15FF49}" presName="conn2-1" presStyleLbl="parChTrans1D2" presStyleIdx="0" presStyleCnt="8"/>
      <dgm:spPr/>
    </dgm:pt>
    <dgm:pt modelId="{0C320DC2-A4D2-4A4C-8DC1-5EF84C568CF1}" type="pres">
      <dgm:prSet presAssocID="{F9106321-7252-488E-A8AE-AB80FE15FF49}" presName="connTx" presStyleLbl="parChTrans1D2" presStyleIdx="0" presStyleCnt="8"/>
      <dgm:spPr/>
    </dgm:pt>
    <dgm:pt modelId="{B3954A3D-BFCF-4208-A838-EC40D8A53580}" type="pres">
      <dgm:prSet presAssocID="{217BFDEB-D0AF-4E3C-B219-7C92EE6E37B1}" presName="root2" presStyleCnt="0"/>
      <dgm:spPr/>
    </dgm:pt>
    <dgm:pt modelId="{7F1118C5-BBED-4A6B-9E45-E1F3A26A56FA}" type="pres">
      <dgm:prSet presAssocID="{217BFDEB-D0AF-4E3C-B219-7C92EE6E37B1}" presName="LevelTwoTextNode" presStyleLbl="node2" presStyleIdx="0" presStyleCnt="8" custScaleX="198852" custScaleY="173489">
        <dgm:presLayoutVars>
          <dgm:chPref val="3"/>
        </dgm:presLayoutVars>
      </dgm:prSet>
      <dgm:spPr/>
    </dgm:pt>
    <dgm:pt modelId="{455E3A36-53F5-4207-A486-DE0291F48DA8}" type="pres">
      <dgm:prSet presAssocID="{217BFDEB-D0AF-4E3C-B219-7C92EE6E37B1}" presName="level3hierChild" presStyleCnt="0"/>
      <dgm:spPr/>
    </dgm:pt>
    <dgm:pt modelId="{C2C0E95B-9B39-412F-B4DA-982FDD70290A}" type="pres">
      <dgm:prSet presAssocID="{A7AF7CEB-FAE6-4AA7-8BBB-5825D836CC22}" presName="conn2-1" presStyleLbl="parChTrans1D3" presStyleIdx="0" presStyleCnt="3"/>
      <dgm:spPr/>
    </dgm:pt>
    <dgm:pt modelId="{BA264570-6D2E-44D6-B92C-AF4CE6228666}" type="pres">
      <dgm:prSet presAssocID="{A7AF7CEB-FAE6-4AA7-8BBB-5825D836CC22}" presName="connTx" presStyleLbl="parChTrans1D3" presStyleIdx="0" presStyleCnt="3"/>
      <dgm:spPr/>
    </dgm:pt>
    <dgm:pt modelId="{BC868FE6-411B-4A75-AF1E-1B31CE95D881}" type="pres">
      <dgm:prSet presAssocID="{E30CBBCE-37CE-401F-93F3-B94DC6929255}" presName="root2" presStyleCnt="0"/>
      <dgm:spPr/>
    </dgm:pt>
    <dgm:pt modelId="{6E12FACF-82FD-4EE0-9E9A-695C24D32B1A}" type="pres">
      <dgm:prSet presAssocID="{E30CBBCE-37CE-401F-93F3-B94DC6929255}" presName="LevelTwoTextNode" presStyleLbl="node3" presStyleIdx="0" presStyleCnt="3" custLinFactY="200000" custLinFactNeighborX="-758" custLinFactNeighborY="200535">
        <dgm:presLayoutVars>
          <dgm:chPref val="3"/>
        </dgm:presLayoutVars>
      </dgm:prSet>
      <dgm:spPr/>
    </dgm:pt>
    <dgm:pt modelId="{B62A3E22-C5BF-4500-AAA7-EDB59AFBF537}" type="pres">
      <dgm:prSet presAssocID="{E30CBBCE-37CE-401F-93F3-B94DC6929255}" presName="level3hierChild" presStyleCnt="0"/>
      <dgm:spPr/>
    </dgm:pt>
    <dgm:pt modelId="{EDA3982A-D728-481F-9B22-4B5A3C02FB69}" type="pres">
      <dgm:prSet presAssocID="{A8BB4F89-BB82-41DA-839E-98F6468023D5}" presName="conn2-1" presStyleLbl="parChTrans1D3" presStyleIdx="1" presStyleCnt="3"/>
      <dgm:spPr/>
    </dgm:pt>
    <dgm:pt modelId="{56E65CAA-1687-4DE8-B18A-95F6AF1F068E}" type="pres">
      <dgm:prSet presAssocID="{A8BB4F89-BB82-41DA-839E-98F6468023D5}" presName="connTx" presStyleLbl="parChTrans1D3" presStyleIdx="1" presStyleCnt="3"/>
      <dgm:spPr/>
    </dgm:pt>
    <dgm:pt modelId="{03204BEA-0A4D-41B3-A4BB-FEADAAF74E67}" type="pres">
      <dgm:prSet presAssocID="{C44C8AB6-6ADA-40B4-A281-E8C8F912AC52}" presName="root2" presStyleCnt="0"/>
      <dgm:spPr/>
    </dgm:pt>
    <dgm:pt modelId="{605C7761-FDFB-4B0B-8948-85AA9234E158}" type="pres">
      <dgm:prSet presAssocID="{C44C8AB6-6ADA-40B4-A281-E8C8F912AC52}" presName="LevelTwoTextNode" presStyleLbl="node3" presStyleIdx="1" presStyleCnt="3">
        <dgm:presLayoutVars>
          <dgm:chPref val="3"/>
        </dgm:presLayoutVars>
      </dgm:prSet>
      <dgm:spPr/>
    </dgm:pt>
    <dgm:pt modelId="{A807964B-1C8B-4C80-ACF8-D9E494404A78}" type="pres">
      <dgm:prSet presAssocID="{C44C8AB6-6ADA-40B4-A281-E8C8F912AC52}" presName="level3hierChild" presStyleCnt="0"/>
      <dgm:spPr/>
    </dgm:pt>
    <dgm:pt modelId="{DD59AB96-515A-4FF8-801F-95AE4F26CE57}" type="pres">
      <dgm:prSet presAssocID="{78E231FC-868A-4E05-9D83-6B5DF0B9FDA4}" presName="conn2-1" presStyleLbl="parChTrans1D3" presStyleIdx="2" presStyleCnt="3"/>
      <dgm:spPr/>
    </dgm:pt>
    <dgm:pt modelId="{C9FC70C6-C907-4C43-B8C4-6F504FFCF518}" type="pres">
      <dgm:prSet presAssocID="{78E231FC-868A-4E05-9D83-6B5DF0B9FDA4}" presName="connTx" presStyleLbl="parChTrans1D3" presStyleIdx="2" presStyleCnt="3"/>
      <dgm:spPr/>
    </dgm:pt>
    <dgm:pt modelId="{EAD717C7-94D4-420F-AD6E-30F7D5405F4B}" type="pres">
      <dgm:prSet presAssocID="{4A6A66D0-AE0C-4045-8E8B-EFE6541E993F}" presName="root2" presStyleCnt="0"/>
      <dgm:spPr/>
    </dgm:pt>
    <dgm:pt modelId="{E73F5A0F-216F-4307-91B0-233C484A81D0}" type="pres">
      <dgm:prSet presAssocID="{4A6A66D0-AE0C-4045-8E8B-EFE6541E993F}" presName="LevelTwoTextNode" presStyleLbl="node3" presStyleIdx="2" presStyleCnt="3">
        <dgm:presLayoutVars>
          <dgm:chPref val="3"/>
        </dgm:presLayoutVars>
      </dgm:prSet>
      <dgm:spPr/>
    </dgm:pt>
    <dgm:pt modelId="{5AB2D5E6-19E0-4D09-A96A-F1EEFEBA87EC}" type="pres">
      <dgm:prSet presAssocID="{4A6A66D0-AE0C-4045-8E8B-EFE6541E993F}" presName="level3hierChild" presStyleCnt="0"/>
      <dgm:spPr/>
    </dgm:pt>
    <dgm:pt modelId="{41A0EC8E-D1EF-4115-AFB4-BFB076BCD7EA}" type="pres">
      <dgm:prSet presAssocID="{C16A4DBC-5A6F-4980-B062-7E82D2AD36A0}" presName="conn2-1" presStyleLbl="parChTrans1D2" presStyleIdx="1" presStyleCnt="8"/>
      <dgm:spPr/>
    </dgm:pt>
    <dgm:pt modelId="{EE28D304-591A-48C0-8D33-AFEB437A31D8}" type="pres">
      <dgm:prSet presAssocID="{C16A4DBC-5A6F-4980-B062-7E82D2AD36A0}" presName="connTx" presStyleLbl="parChTrans1D2" presStyleIdx="1" presStyleCnt="8"/>
      <dgm:spPr/>
    </dgm:pt>
    <dgm:pt modelId="{1DF4C797-35B2-4C1D-847E-785C7F3DD3E8}" type="pres">
      <dgm:prSet presAssocID="{32B8B775-7866-4004-85FA-48BE18B39A84}" presName="root2" presStyleCnt="0"/>
      <dgm:spPr/>
    </dgm:pt>
    <dgm:pt modelId="{7BF95558-01D5-429B-812A-BC750F34BF1D}" type="pres">
      <dgm:prSet presAssocID="{32B8B775-7866-4004-85FA-48BE18B39A84}" presName="LevelTwoTextNode" presStyleLbl="node2" presStyleIdx="1" presStyleCnt="8" custScaleX="199010">
        <dgm:presLayoutVars>
          <dgm:chPref val="3"/>
        </dgm:presLayoutVars>
      </dgm:prSet>
      <dgm:spPr/>
    </dgm:pt>
    <dgm:pt modelId="{6D012A28-E51B-4A93-BD28-95E405547BDE}" type="pres">
      <dgm:prSet presAssocID="{32B8B775-7866-4004-85FA-48BE18B39A84}" presName="level3hierChild" presStyleCnt="0"/>
      <dgm:spPr/>
    </dgm:pt>
    <dgm:pt modelId="{304668FF-8486-4062-9E35-28F40ABE3C5F}" type="pres">
      <dgm:prSet presAssocID="{7745F198-06DB-4E03-AC3D-EFA9BCDCCC1A}" presName="conn2-1" presStyleLbl="parChTrans1D2" presStyleIdx="2" presStyleCnt="8"/>
      <dgm:spPr/>
    </dgm:pt>
    <dgm:pt modelId="{491C9056-BBD8-4C4A-A6A2-BADFBD84B893}" type="pres">
      <dgm:prSet presAssocID="{7745F198-06DB-4E03-AC3D-EFA9BCDCCC1A}" presName="connTx" presStyleLbl="parChTrans1D2" presStyleIdx="2" presStyleCnt="8"/>
      <dgm:spPr/>
    </dgm:pt>
    <dgm:pt modelId="{9C7379F3-4D47-43C2-96FA-47E548E34066}" type="pres">
      <dgm:prSet presAssocID="{8B207906-CC1B-457E-A61E-C13320D569D3}" presName="root2" presStyleCnt="0"/>
      <dgm:spPr/>
    </dgm:pt>
    <dgm:pt modelId="{5F4C30D7-60C5-426A-BE92-70B292026C24}" type="pres">
      <dgm:prSet presAssocID="{8B207906-CC1B-457E-A61E-C13320D569D3}" presName="LevelTwoTextNode" presStyleLbl="node2" presStyleIdx="2" presStyleCnt="8" custScaleX="199011">
        <dgm:presLayoutVars>
          <dgm:chPref val="3"/>
        </dgm:presLayoutVars>
      </dgm:prSet>
      <dgm:spPr/>
    </dgm:pt>
    <dgm:pt modelId="{3CADEFB9-86ED-4AE9-9212-A6DC4CC6CDBE}" type="pres">
      <dgm:prSet presAssocID="{8B207906-CC1B-457E-A61E-C13320D569D3}" presName="level3hierChild" presStyleCnt="0"/>
      <dgm:spPr/>
    </dgm:pt>
    <dgm:pt modelId="{3C43C5D7-3DAD-42AD-B897-6B82EFDAD273}" type="pres">
      <dgm:prSet presAssocID="{052B0718-3392-4BEB-A16B-39018C59250F}" presName="conn2-1" presStyleLbl="parChTrans1D2" presStyleIdx="3" presStyleCnt="8"/>
      <dgm:spPr/>
    </dgm:pt>
    <dgm:pt modelId="{828F2C10-7DD5-4608-B20E-6A66B14DAC6C}" type="pres">
      <dgm:prSet presAssocID="{052B0718-3392-4BEB-A16B-39018C59250F}" presName="connTx" presStyleLbl="parChTrans1D2" presStyleIdx="3" presStyleCnt="8"/>
      <dgm:spPr/>
    </dgm:pt>
    <dgm:pt modelId="{9AA97709-C9E7-42C0-BF08-A12DD45276F6}" type="pres">
      <dgm:prSet presAssocID="{F3EC6FE5-EC52-4B18-AF7D-A050AA4AD59C}" presName="root2" presStyleCnt="0"/>
      <dgm:spPr/>
    </dgm:pt>
    <dgm:pt modelId="{BDE57EF5-31B5-4FA9-A215-A28F5B01B7F8}" type="pres">
      <dgm:prSet presAssocID="{F3EC6FE5-EC52-4B18-AF7D-A050AA4AD59C}" presName="LevelTwoTextNode" presStyleLbl="node2" presStyleIdx="3" presStyleCnt="8" custScaleX="198693">
        <dgm:presLayoutVars>
          <dgm:chPref val="3"/>
        </dgm:presLayoutVars>
      </dgm:prSet>
      <dgm:spPr/>
    </dgm:pt>
    <dgm:pt modelId="{44C8B2F4-A8F6-4450-A9D9-DE3D24DD052B}" type="pres">
      <dgm:prSet presAssocID="{F3EC6FE5-EC52-4B18-AF7D-A050AA4AD59C}" presName="level3hierChild" presStyleCnt="0"/>
      <dgm:spPr/>
    </dgm:pt>
    <dgm:pt modelId="{A8B310CF-D32E-4852-9F33-66991AC9FBFB}" type="pres">
      <dgm:prSet presAssocID="{DF6E7E41-156E-4AAE-972D-F28035C372B5}" presName="conn2-1" presStyleLbl="parChTrans1D2" presStyleIdx="4" presStyleCnt="8"/>
      <dgm:spPr/>
    </dgm:pt>
    <dgm:pt modelId="{D2451399-0B03-40C1-9EDD-E8B38128CB40}" type="pres">
      <dgm:prSet presAssocID="{DF6E7E41-156E-4AAE-972D-F28035C372B5}" presName="connTx" presStyleLbl="parChTrans1D2" presStyleIdx="4" presStyleCnt="8"/>
      <dgm:spPr/>
    </dgm:pt>
    <dgm:pt modelId="{A8744C4F-024A-4D21-A804-44DB97038D5B}" type="pres">
      <dgm:prSet presAssocID="{37468316-503A-488B-AB71-ECD7797B49D5}" presName="root2" presStyleCnt="0"/>
      <dgm:spPr/>
    </dgm:pt>
    <dgm:pt modelId="{90E704B0-94F1-45FE-8526-6F63FC98F5DA}" type="pres">
      <dgm:prSet presAssocID="{37468316-503A-488B-AB71-ECD7797B49D5}" presName="LevelTwoTextNode" presStyleLbl="node2" presStyleIdx="4" presStyleCnt="8" custScaleX="197127">
        <dgm:presLayoutVars>
          <dgm:chPref val="3"/>
        </dgm:presLayoutVars>
      </dgm:prSet>
      <dgm:spPr/>
    </dgm:pt>
    <dgm:pt modelId="{94FB8DAF-606D-440D-8C82-238E4593B805}" type="pres">
      <dgm:prSet presAssocID="{37468316-503A-488B-AB71-ECD7797B49D5}" presName="level3hierChild" presStyleCnt="0"/>
      <dgm:spPr/>
    </dgm:pt>
    <dgm:pt modelId="{78D0A6F5-F249-4D23-86B2-5E40CFEED0E2}" type="pres">
      <dgm:prSet presAssocID="{239FB52C-BA35-4EEC-B29A-4F10F0146DC0}" presName="conn2-1" presStyleLbl="parChTrans1D2" presStyleIdx="5" presStyleCnt="8"/>
      <dgm:spPr/>
    </dgm:pt>
    <dgm:pt modelId="{E734B94C-5FCD-4362-B2B6-3B6B9407DD79}" type="pres">
      <dgm:prSet presAssocID="{239FB52C-BA35-4EEC-B29A-4F10F0146DC0}" presName="connTx" presStyleLbl="parChTrans1D2" presStyleIdx="5" presStyleCnt="8"/>
      <dgm:spPr/>
    </dgm:pt>
    <dgm:pt modelId="{CEFCAA65-5D07-47BF-B6D7-28970622F405}" type="pres">
      <dgm:prSet presAssocID="{437DDEDE-3A3F-48A0-A8F4-819F645881B6}" presName="root2" presStyleCnt="0"/>
      <dgm:spPr/>
    </dgm:pt>
    <dgm:pt modelId="{9B1FA3D9-1CFA-42E9-8F3A-22E4327CE006}" type="pres">
      <dgm:prSet presAssocID="{437DDEDE-3A3F-48A0-A8F4-819F645881B6}" presName="LevelTwoTextNode" presStyleLbl="node2" presStyleIdx="5" presStyleCnt="8" custScaleX="197444">
        <dgm:presLayoutVars>
          <dgm:chPref val="3"/>
        </dgm:presLayoutVars>
      </dgm:prSet>
      <dgm:spPr/>
    </dgm:pt>
    <dgm:pt modelId="{5E8DA015-C64B-4EB4-B4A4-7D97A9D32278}" type="pres">
      <dgm:prSet presAssocID="{437DDEDE-3A3F-48A0-A8F4-819F645881B6}" presName="level3hierChild" presStyleCnt="0"/>
      <dgm:spPr/>
    </dgm:pt>
    <dgm:pt modelId="{FA8D9F0D-3E63-42CD-A6A7-4D5EAB4230FC}" type="pres">
      <dgm:prSet presAssocID="{12FC9BFD-C2F2-4BF0-BB8C-EAAAD63A09AE}" presName="conn2-1" presStyleLbl="parChTrans1D2" presStyleIdx="6" presStyleCnt="8"/>
      <dgm:spPr/>
    </dgm:pt>
    <dgm:pt modelId="{6B880A9D-9F7A-47FB-9AFD-04D56C6F5E32}" type="pres">
      <dgm:prSet presAssocID="{12FC9BFD-C2F2-4BF0-BB8C-EAAAD63A09AE}" presName="connTx" presStyleLbl="parChTrans1D2" presStyleIdx="6" presStyleCnt="8"/>
      <dgm:spPr/>
    </dgm:pt>
    <dgm:pt modelId="{CF0387F4-9AF4-4D88-B7D6-8A939413F924}" type="pres">
      <dgm:prSet presAssocID="{ACC26CA8-DA66-49D3-B5BD-06D0C2BBF3FB}" presName="root2" presStyleCnt="0"/>
      <dgm:spPr/>
    </dgm:pt>
    <dgm:pt modelId="{FF0FDAB3-3897-4C8D-8EC2-36359C799B99}" type="pres">
      <dgm:prSet presAssocID="{ACC26CA8-DA66-49D3-B5BD-06D0C2BBF3FB}" presName="LevelTwoTextNode" presStyleLbl="node2" presStyleIdx="6" presStyleCnt="8" custScaleX="197445">
        <dgm:presLayoutVars>
          <dgm:chPref val="3"/>
        </dgm:presLayoutVars>
      </dgm:prSet>
      <dgm:spPr/>
    </dgm:pt>
    <dgm:pt modelId="{23DC4DEC-7EB5-459F-88BA-5F38A3EA1B83}" type="pres">
      <dgm:prSet presAssocID="{ACC26CA8-DA66-49D3-B5BD-06D0C2BBF3FB}" presName="level3hierChild" presStyleCnt="0"/>
      <dgm:spPr/>
    </dgm:pt>
    <dgm:pt modelId="{CED1E540-EFB3-4962-91AD-7E4CF41FE181}" type="pres">
      <dgm:prSet presAssocID="{32B56380-E091-4BE0-9FE8-FFE0BBE45B8E}" presName="conn2-1" presStyleLbl="parChTrans1D2" presStyleIdx="7" presStyleCnt="8"/>
      <dgm:spPr/>
    </dgm:pt>
    <dgm:pt modelId="{BA2B73E0-1CD3-4268-A75C-A01FEF23309D}" type="pres">
      <dgm:prSet presAssocID="{32B56380-E091-4BE0-9FE8-FFE0BBE45B8E}" presName="connTx" presStyleLbl="parChTrans1D2" presStyleIdx="7" presStyleCnt="8"/>
      <dgm:spPr/>
    </dgm:pt>
    <dgm:pt modelId="{5EACBF22-AF21-40C2-BF53-DD732274ED57}" type="pres">
      <dgm:prSet presAssocID="{7A390949-4D6D-4966-9F3D-409D7FA18169}" presName="root2" presStyleCnt="0"/>
      <dgm:spPr/>
    </dgm:pt>
    <dgm:pt modelId="{17B8A84F-364C-473D-A7C0-EEAF7E7B5058}" type="pres">
      <dgm:prSet presAssocID="{7A390949-4D6D-4966-9F3D-409D7FA18169}" presName="LevelTwoTextNode" presStyleLbl="node2" presStyleIdx="7" presStyleCnt="8" custScaleX="197445">
        <dgm:presLayoutVars>
          <dgm:chPref val="3"/>
        </dgm:presLayoutVars>
      </dgm:prSet>
      <dgm:spPr/>
    </dgm:pt>
    <dgm:pt modelId="{668F72AB-127F-4868-9E93-16B2C5B33ECE}" type="pres">
      <dgm:prSet presAssocID="{7A390949-4D6D-4966-9F3D-409D7FA18169}" presName="level3hierChild" presStyleCnt="0"/>
      <dgm:spPr/>
    </dgm:pt>
  </dgm:ptLst>
  <dgm:cxnLst>
    <dgm:cxn modelId="{E44E4E11-AD7E-4E3C-BC5F-24261C5936FA}" type="presOf" srcId="{12FC9BFD-C2F2-4BF0-BB8C-EAAAD63A09AE}" destId="{FA8D9F0D-3E63-42CD-A6A7-4D5EAB4230FC}" srcOrd="0" destOrd="0" presId="urn:microsoft.com/office/officeart/2008/layout/HorizontalMultiLevelHierarchy"/>
    <dgm:cxn modelId="{84739F11-005F-46E6-BEB7-66BC6B31CC8B}" type="presOf" srcId="{052B0718-3392-4BEB-A16B-39018C59250F}" destId="{828F2C10-7DD5-4608-B20E-6A66B14DAC6C}" srcOrd="1" destOrd="0" presId="urn:microsoft.com/office/officeart/2008/layout/HorizontalMultiLevelHierarchy"/>
    <dgm:cxn modelId="{13F7B611-0153-4F5C-9876-80F7D761EE73}" type="presOf" srcId="{7A390949-4D6D-4966-9F3D-409D7FA18169}" destId="{17B8A84F-364C-473D-A7C0-EEAF7E7B5058}" srcOrd="0" destOrd="0" presId="urn:microsoft.com/office/officeart/2008/layout/HorizontalMultiLevelHierarchy"/>
    <dgm:cxn modelId="{E2A9F611-52F0-4D10-958D-4343D5A7CCBC}" type="presOf" srcId="{37468316-503A-488B-AB71-ECD7797B49D5}" destId="{90E704B0-94F1-45FE-8526-6F63FC98F5DA}" srcOrd="0" destOrd="0" presId="urn:microsoft.com/office/officeart/2008/layout/HorizontalMultiLevelHierarchy"/>
    <dgm:cxn modelId="{E007FC15-D90E-4757-860C-92AEB44E95D7}" type="presOf" srcId="{32B56380-E091-4BE0-9FE8-FFE0BBE45B8E}" destId="{BA2B73E0-1CD3-4268-A75C-A01FEF23309D}" srcOrd="1" destOrd="0" presId="urn:microsoft.com/office/officeart/2008/layout/HorizontalMultiLevelHierarchy"/>
    <dgm:cxn modelId="{28D6011D-12D6-4DED-80CF-FD21B45DF531}" type="presOf" srcId="{F9106321-7252-488E-A8AE-AB80FE15FF49}" destId="{3DCB8FD8-B669-415D-9DAC-D43490767E9F}" srcOrd="0" destOrd="0" presId="urn:microsoft.com/office/officeart/2008/layout/HorizontalMultiLevelHierarchy"/>
    <dgm:cxn modelId="{36269B21-07C7-4397-8064-6A3F119AC60B}" type="presOf" srcId="{78E231FC-868A-4E05-9D83-6B5DF0B9FDA4}" destId="{DD59AB96-515A-4FF8-801F-95AE4F26CE57}" srcOrd="0" destOrd="0" presId="urn:microsoft.com/office/officeart/2008/layout/HorizontalMultiLevelHierarchy"/>
    <dgm:cxn modelId="{2B4B5629-827C-4C3E-95E9-C849A39A4DFF}" type="presOf" srcId="{78E231FC-868A-4E05-9D83-6B5DF0B9FDA4}" destId="{C9FC70C6-C907-4C43-B8C4-6F504FFCF518}" srcOrd="1" destOrd="0" presId="urn:microsoft.com/office/officeart/2008/layout/HorizontalMultiLevelHierarchy"/>
    <dgm:cxn modelId="{04BFF32E-D041-4D7C-923A-FCF0526AF8DE}" srcId="{217BFDEB-D0AF-4E3C-B219-7C92EE6E37B1}" destId="{E30CBBCE-37CE-401F-93F3-B94DC6929255}" srcOrd="0" destOrd="0" parTransId="{A7AF7CEB-FAE6-4AA7-8BBB-5825D836CC22}" sibTransId="{D7FF8A0C-6B61-45CB-B14D-EA054675D12B}"/>
    <dgm:cxn modelId="{40555136-9377-49FC-BC43-3428300F48DF}" type="presOf" srcId="{C16A4DBC-5A6F-4980-B062-7E82D2AD36A0}" destId="{41A0EC8E-D1EF-4115-AFB4-BFB076BCD7EA}" srcOrd="0" destOrd="0" presId="urn:microsoft.com/office/officeart/2008/layout/HorizontalMultiLevelHierarchy"/>
    <dgm:cxn modelId="{FE6C2D3B-C03A-451F-95F6-8DB8B6CDA457}" type="presOf" srcId="{8B207906-CC1B-457E-A61E-C13320D569D3}" destId="{5F4C30D7-60C5-426A-BE92-70B292026C24}" srcOrd="0" destOrd="0" presId="urn:microsoft.com/office/officeart/2008/layout/HorizontalMultiLevelHierarchy"/>
    <dgm:cxn modelId="{722C593C-054F-46C9-8D54-2CB599D7572D}" type="presOf" srcId="{C16A4DBC-5A6F-4980-B062-7E82D2AD36A0}" destId="{EE28D304-591A-48C0-8D33-AFEB437A31D8}" srcOrd="1" destOrd="0" presId="urn:microsoft.com/office/officeart/2008/layout/HorizontalMultiLevelHierarchy"/>
    <dgm:cxn modelId="{99ED783D-AB45-491F-92E0-6C7D4EABDB5E}" srcId="{217BFDEB-D0AF-4E3C-B219-7C92EE6E37B1}" destId="{C44C8AB6-6ADA-40B4-A281-E8C8F912AC52}" srcOrd="1" destOrd="0" parTransId="{A8BB4F89-BB82-41DA-839E-98F6468023D5}" sibTransId="{B79B4FCB-EBDF-4A79-BD96-66C5FBB5DE01}"/>
    <dgm:cxn modelId="{97CE563E-41D6-4F40-A598-2FB3768A7F20}" type="presOf" srcId="{052B0718-3392-4BEB-A16B-39018C59250F}" destId="{3C43C5D7-3DAD-42AD-B897-6B82EFDAD273}" srcOrd="0" destOrd="0" presId="urn:microsoft.com/office/officeart/2008/layout/HorizontalMultiLevelHierarchy"/>
    <dgm:cxn modelId="{9FE29B5D-021D-443F-AFBB-3F68FE616C7E}" type="presOf" srcId="{437DDEDE-3A3F-48A0-A8F4-819F645881B6}" destId="{9B1FA3D9-1CFA-42E9-8F3A-22E4327CE006}" srcOrd="0" destOrd="0" presId="urn:microsoft.com/office/officeart/2008/layout/HorizontalMultiLevelHierarchy"/>
    <dgm:cxn modelId="{E53F3A62-8B98-42B8-9818-1182AFD2E9F5}" srcId="{9FF6A43E-FAED-40F6-95AD-D30A61B87672}" destId="{8B207906-CC1B-457E-A61E-C13320D569D3}" srcOrd="2" destOrd="0" parTransId="{7745F198-06DB-4E03-AC3D-EFA9BCDCCC1A}" sibTransId="{FBF639DE-006A-419C-93B3-465285D7CE53}"/>
    <dgm:cxn modelId="{08F5DB63-226E-4341-BD02-78010D8CD815}" srcId="{42A4759E-686C-44AF-8BE2-668812EB3122}" destId="{9FF6A43E-FAED-40F6-95AD-D30A61B87672}" srcOrd="0" destOrd="0" parTransId="{DC55F826-25F6-4D79-8DC2-CFFAF501B615}" sibTransId="{D884B5E7-F644-4F58-9E35-9721145E9695}"/>
    <dgm:cxn modelId="{2F0E8869-F73F-47FD-811A-0DCA18191049}" type="presOf" srcId="{A7AF7CEB-FAE6-4AA7-8BBB-5825D836CC22}" destId="{C2C0E95B-9B39-412F-B4DA-982FDD70290A}" srcOrd="0" destOrd="0" presId="urn:microsoft.com/office/officeart/2008/layout/HorizontalMultiLevelHierarchy"/>
    <dgm:cxn modelId="{FDD56370-BA9A-45A9-9823-3BFB7F689B1E}" srcId="{9FF6A43E-FAED-40F6-95AD-D30A61B87672}" destId="{37468316-503A-488B-AB71-ECD7797B49D5}" srcOrd="4" destOrd="0" parTransId="{DF6E7E41-156E-4AAE-972D-F28035C372B5}" sibTransId="{F7C205CB-1450-4FF5-A5F7-079B6010D3F7}"/>
    <dgm:cxn modelId="{4E2CC173-FD6B-454C-BA09-2D73015C447E}" type="presOf" srcId="{ACC26CA8-DA66-49D3-B5BD-06D0C2BBF3FB}" destId="{FF0FDAB3-3897-4C8D-8EC2-36359C799B99}" srcOrd="0" destOrd="0" presId="urn:microsoft.com/office/officeart/2008/layout/HorizontalMultiLevelHierarchy"/>
    <dgm:cxn modelId="{77C31C7A-EB4F-45A0-A66E-0233A4E97D5E}" type="presOf" srcId="{7745F198-06DB-4E03-AC3D-EFA9BCDCCC1A}" destId="{304668FF-8486-4062-9E35-28F40ABE3C5F}" srcOrd="0" destOrd="0" presId="urn:microsoft.com/office/officeart/2008/layout/HorizontalMultiLevelHierarchy"/>
    <dgm:cxn modelId="{6C701F7A-5FFD-41CB-ADC0-71DD65C14221}" type="presOf" srcId="{4A6A66D0-AE0C-4045-8E8B-EFE6541E993F}" destId="{E73F5A0F-216F-4307-91B0-233C484A81D0}" srcOrd="0" destOrd="0" presId="urn:microsoft.com/office/officeart/2008/layout/HorizontalMultiLevelHierarchy"/>
    <dgm:cxn modelId="{456E137E-22B8-4EE0-9466-D8C81A7C2DD4}" type="presOf" srcId="{217BFDEB-D0AF-4E3C-B219-7C92EE6E37B1}" destId="{7F1118C5-BBED-4A6B-9E45-E1F3A26A56FA}" srcOrd="0" destOrd="0" presId="urn:microsoft.com/office/officeart/2008/layout/HorizontalMultiLevelHierarchy"/>
    <dgm:cxn modelId="{411F478C-3127-43E7-9D84-86922287D037}" type="presOf" srcId="{F3EC6FE5-EC52-4B18-AF7D-A050AA4AD59C}" destId="{BDE57EF5-31B5-4FA9-A215-A28F5B01B7F8}" srcOrd="0" destOrd="0" presId="urn:microsoft.com/office/officeart/2008/layout/HorizontalMultiLevelHierarchy"/>
    <dgm:cxn modelId="{2AECC8A7-90D2-4DBD-87E6-241F37E4072D}" type="presOf" srcId="{9FF6A43E-FAED-40F6-95AD-D30A61B87672}" destId="{389FE855-ABF0-4882-A455-B2D61EB7C0B6}" srcOrd="0" destOrd="0" presId="urn:microsoft.com/office/officeart/2008/layout/HorizontalMultiLevelHierarchy"/>
    <dgm:cxn modelId="{FF4A3DA8-487F-419E-83F9-086F358EEFE5}" type="presOf" srcId="{F9106321-7252-488E-A8AE-AB80FE15FF49}" destId="{0C320DC2-A4D2-4A4C-8DC1-5EF84C568CF1}" srcOrd="1" destOrd="0" presId="urn:microsoft.com/office/officeart/2008/layout/HorizontalMultiLevelHierarchy"/>
    <dgm:cxn modelId="{D3B5CBAA-EC9C-4F46-ADF5-40A5E4C4945C}" srcId="{217BFDEB-D0AF-4E3C-B219-7C92EE6E37B1}" destId="{4A6A66D0-AE0C-4045-8E8B-EFE6541E993F}" srcOrd="2" destOrd="0" parTransId="{78E231FC-868A-4E05-9D83-6B5DF0B9FDA4}" sibTransId="{E629D9EE-7114-4AF8-85DA-86A42F9DEA11}"/>
    <dgm:cxn modelId="{946D95AD-2678-467E-8E41-CFAF8486BD47}" srcId="{9FF6A43E-FAED-40F6-95AD-D30A61B87672}" destId="{ACC26CA8-DA66-49D3-B5BD-06D0C2BBF3FB}" srcOrd="6" destOrd="0" parTransId="{12FC9BFD-C2F2-4BF0-BB8C-EAAAD63A09AE}" sibTransId="{21CC19F8-5683-4C7A-8A7A-1205F60EF5C2}"/>
    <dgm:cxn modelId="{AF99A8AD-5777-4A2E-A9D1-21F6CDFBCD43}" type="presOf" srcId="{12FC9BFD-C2F2-4BF0-BB8C-EAAAD63A09AE}" destId="{6B880A9D-9F7A-47FB-9AFD-04D56C6F5E32}" srcOrd="1" destOrd="0" presId="urn:microsoft.com/office/officeart/2008/layout/HorizontalMultiLevelHierarchy"/>
    <dgm:cxn modelId="{CDEB5BB2-DFBC-4A7A-BF11-600A11A5FC87}" srcId="{9FF6A43E-FAED-40F6-95AD-D30A61B87672}" destId="{32B8B775-7866-4004-85FA-48BE18B39A84}" srcOrd="1" destOrd="0" parTransId="{C16A4DBC-5A6F-4980-B062-7E82D2AD36A0}" sibTransId="{DBE61380-8DA7-4835-82F2-B88E2B9F224A}"/>
    <dgm:cxn modelId="{51C275BB-E26F-42CC-AD75-0495CC4B699E}" type="presOf" srcId="{32B8B775-7866-4004-85FA-48BE18B39A84}" destId="{7BF95558-01D5-429B-812A-BC750F34BF1D}" srcOrd="0" destOrd="0" presId="urn:microsoft.com/office/officeart/2008/layout/HorizontalMultiLevelHierarchy"/>
    <dgm:cxn modelId="{5A4DC8BB-5B45-4C70-BC63-9536098DB6D7}" srcId="{9FF6A43E-FAED-40F6-95AD-D30A61B87672}" destId="{7A390949-4D6D-4966-9F3D-409D7FA18169}" srcOrd="7" destOrd="0" parTransId="{32B56380-E091-4BE0-9FE8-FFE0BBE45B8E}" sibTransId="{0AE6C737-4A45-49F8-98CE-928F2ACC0631}"/>
    <dgm:cxn modelId="{8962BEC9-A1CD-4904-A0AC-9431B1FF6012}" type="presOf" srcId="{7745F198-06DB-4E03-AC3D-EFA9BCDCCC1A}" destId="{491C9056-BBD8-4C4A-A6A2-BADFBD84B893}" srcOrd="1" destOrd="0" presId="urn:microsoft.com/office/officeart/2008/layout/HorizontalMultiLevelHierarchy"/>
    <dgm:cxn modelId="{A0D92CCC-E658-4321-AAD2-20568103FE37}" type="presOf" srcId="{A8BB4F89-BB82-41DA-839E-98F6468023D5}" destId="{EDA3982A-D728-481F-9B22-4B5A3C02FB69}" srcOrd="0" destOrd="0" presId="urn:microsoft.com/office/officeart/2008/layout/HorizontalMultiLevelHierarchy"/>
    <dgm:cxn modelId="{2CF345CE-E9EA-46B1-AC09-45461BA5E3F2}" type="presOf" srcId="{C44C8AB6-6ADA-40B4-A281-E8C8F912AC52}" destId="{605C7761-FDFB-4B0B-8948-85AA9234E158}" srcOrd="0" destOrd="0" presId="urn:microsoft.com/office/officeart/2008/layout/HorizontalMultiLevelHierarchy"/>
    <dgm:cxn modelId="{6EC58FCF-A719-4D13-A801-10CE8829D303}" type="presOf" srcId="{42A4759E-686C-44AF-8BE2-668812EB3122}" destId="{6915E8C6-E7A0-4373-884C-4D61415A08A1}" srcOrd="0" destOrd="0" presId="urn:microsoft.com/office/officeart/2008/layout/HorizontalMultiLevelHierarchy"/>
    <dgm:cxn modelId="{9A7782D1-8B93-4943-8805-E77B7E74F681}" type="presOf" srcId="{DF6E7E41-156E-4AAE-972D-F28035C372B5}" destId="{D2451399-0B03-40C1-9EDD-E8B38128CB40}" srcOrd="1" destOrd="0" presId="urn:microsoft.com/office/officeart/2008/layout/HorizontalMultiLevelHierarchy"/>
    <dgm:cxn modelId="{0F5DACD8-0A42-4464-9332-604D5A4248EE}" srcId="{9FF6A43E-FAED-40F6-95AD-D30A61B87672}" destId="{437DDEDE-3A3F-48A0-A8F4-819F645881B6}" srcOrd="5" destOrd="0" parTransId="{239FB52C-BA35-4EEC-B29A-4F10F0146DC0}" sibTransId="{CB067301-56C9-427E-AA5B-E5DA8F0778F5}"/>
    <dgm:cxn modelId="{48479DE0-5A80-4A30-83A0-694F200DD62C}" srcId="{9FF6A43E-FAED-40F6-95AD-D30A61B87672}" destId="{217BFDEB-D0AF-4E3C-B219-7C92EE6E37B1}" srcOrd="0" destOrd="0" parTransId="{F9106321-7252-488E-A8AE-AB80FE15FF49}" sibTransId="{71445F6D-C276-462E-834C-F4A1B9D93AC0}"/>
    <dgm:cxn modelId="{4221F3E0-C1BE-4644-80B0-0EA573EC5834}" srcId="{9FF6A43E-FAED-40F6-95AD-D30A61B87672}" destId="{F3EC6FE5-EC52-4B18-AF7D-A050AA4AD59C}" srcOrd="3" destOrd="0" parTransId="{052B0718-3392-4BEB-A16B-39018C59250F}" sibTransId="{1F3A93B3-3B18-4C32-BB9B-F8D560F381CD}"/>
    <dgm:cxn modelId="{344CF7E4-7EF9-4D97-BE9F-B1482080E9FA}" type="presOf" srcId="{32B56380-E091-4BE0-9FE8-FFE0BBE45B8E}" destId="{CED1E540-EFB3-4962-91AD-7E4CF41FE181}" srcOrd="0" destOrd="0" presId="urn:microsoft.com/office/officeart/2008/layout/HorizontalMultiLevelHierarchy"/>
    <dgm:cxn modelId="{837416E6-8277-4662-9F37-8226329E819A}" type="presOf" srcId="{239FB52C-BA35-4EEC-B29A-4F10F0146DC0}" destId="{E734B94C-5FCD-4362-B2B6-3B6B9407DD79}" srcOrd="1" destOrd="0" presId="urn:microsoft.com/office/officeart/2008/layout/HorizontalMultiLevelHierarchy"/>
    <dgm:cxn modelId="{C1172BE8-33A9-44E5-A63E-71F1BCF93FF6}" type="presOf" srcId="{A7AF7CEB-FAE6-4AA7-8BBB-5825D836CC22}" destId="{BA264570-6D2E-44D6-B92C-AF4CE6228666}" srcOrd="1" destOrd="0" presId="urn:microsoft.com/office/officeart/2008/layout/HorizontalMultiLevelHierarchy"/>
    <dgm:cxn modelId="{A2618BEA-0B38-4332-BEE4-12CCE61A1603}" type="presOf" srcId="{E30CBBCE-37CE-401F-93F3-B94DC6929255}" destId="{6E12FACF-82FD-4EE0-9E9A-695C24D32B1A}" srcOrd="0" destOrd="0" presId="urn:microsoft.com/office/officeart/2008/layout/HorizontalMultiLevelHierarchy"/>
    <dgm:cxn modelId="{6357D0F0-3D61-4F84-B914-499DB25B69FA}" type="presOf" srcId="{A8BB4F89-BB82-41DA-839E-98F6468023D5}" destId="{56E65CAA-1687-4DE8-B18A-95F6AF1F068E}" srcOrd="1" destOrd="0" presId="urn:microsoft.com/office/officeart/2008/layout/HorizontalMultiLevelHierarchy"/>
    <dgm:cxn modelId="{8DEC1CF8-6493-4DB3-AFE3-ABC65FF856BF}" type="presOf" srcId="{DF6E7E41-156E-4AAE-972D-F28035C372B5}" destId="{A8B310CF-D32E-4852-9F33-66991AC9FBFB}" srcOrd="0" destOrd="0" presId="urn:microsoft.com/office/officeart/2008/layout/HorizontalMultiLevelHierarchy"/>
    <dgm:cxn modelId="{EFA57DFA-BA17-4F2E-B7A3-60809AFB15F7}" type="presOf" srcId="{239FB52C-BA35-4EEC-B29A-4F10F0146DC0}" destId="{78D0A6F5-F249-4D23-86B2-5E40CFEED0E2}" srcOrd="0" destOrd="0" presId="urn:microsoft.com/office/officeart/2008/layout/HorizontalMultiLevelHierarchy"/>
    <dgm:cxn modelId="{5BB0582C-91BB-4D89-9DD8-C5F94785073F}" type="presParOf" srcId="{6915E8C6-E7A0-4373-884C-4D61415A08A1}" destId="{5E1304B0-B1F8-4DBE-BD66-0C8652A9841F}" srcOrd="0" destOrd="0" presId="urn:microsoft.com/office/officeart/2008/layout/HorizontalMultiLevelHierarchy"/>
    <dgm:cxn modelId="{546DFDD5-D520-41A0-8036-DF305C827F00}" type="presParOf" srcId="{5E1304B0-B1F8-4DBE-BD66-0C8652A9841F}" destId="{389FE855-ABF0-4882-A455-B2D61EB7C0B6}" srcOrd="0" destOrd="0" presId="urn:microsoft.com/office/officeart/2008/layout/HorizontalMultiLevelHierarchy"/>
    <dgm:cxn modelId="{DAD8CD7F-751A-4A9E-9287-333726AD25DA}" type="presParOf" srcId="{5E1304B0-B1F8-4DBE-BD66-0C8652A9841F}" destId="{D3978AF5-CDB3-4CD6-9FCA-33AB4427719A}" srcOrd="1" destOrd="0" presId="urn:microsoft.com/office/officeart/2008/layout/HorizontalMultiLevelHierarchy"/>
    <dgm:cxn modelId="{0BD59264-F357-40DF-864D-933ECA507653}" type="presParOf" srcId="{D3978AF5-CDB3-4CD6-9FCA-33AB4427719A}" destId="{3DCB8FD8-B669-415D-9DAC-D43490767E9F}" srcOrd="0" destOrd="0" presId="urn:microsoft.com/office/officeart/2008/layout/HorizontalMultiLevelHierarchy"/>
    <dgm:cxn modelId="{47E8B3D5-A4FD-40EA-9C41-79AFFBE3A6B0}" type="presParOf" srcId="{3DCB8FD8-B669-415D-9DAC-D43490767E9F}" destId="{0C320DC2-A4D2-4A4C-8DC1-5EF84C568CF1}" srcOrd="0" destOrd="0" presId="urn:microsoft.com/office/officeart/2008/layout/HorizontalMultiLevelHierarchy"/>
    <dgm:cxn modelId="{0C0001BF-39B5-4D7C-B6CA-9F8EB0136344}" type="presParOf" srcId="{D3978AF5-CDB3-4CD6-9FCA-33AB4427719A}" destId="{B3954A3D-BFCF-4208-A838-EC40D8A53580}" srcOrd="1" destOrd="0" presId="urn:microsoft.com/office/officeart/2008/layout/HorizontalMultiLevelHierarchy"/>
    <dgm:cxn modelId="{42EB215C-6BB9-4DEF-B916-D87C160142C8}" type="presParOf" srcId="{B3954A3D-BFCF-4208-A838-EC40D8A53580}" destId="{7F1118C5-BBED-4A6B-9E45-E1F3A26A56FA}" srcOrd="0" destOrd="0" presId="urn:microsoft.com/office/officeart/2008/layout/HorizontalMultiLevelHierarchy"/>
    <dgm:cxn modelId="{BA78DD49-963A-4F83-9904-6AA98BF6CAA9}" type="presParOf" srcId="{B3954A3D-BFCF-4208-A838-EC40D8A53580}" destId="{455E3A36-53F5-4207-A486-DE0291F48DA8}" srcOrd="1" destOrd="0" presId="urn:microsoft.com/office/officeart/2008/layout/HorizontalMultiLevelHierarchy"/>
    <dgm:cxn modelId="{8AC08117-531F-4269-86C7-70C3B0EC7EE6}" type="presParOf" srcId="{455E3A36-53F5-4207-A486-DE0291F48DA8}" destId="{C2C0E95B-9B39-412F-B4DA-982FDD70290A}" srcOrd="0" destOrd="0" presId="urn:microsoft.com/office/officeart/2008/layout/HorizontalMultiLevelHierarchy"/>
    <dgm:cxn modelId="{72CCD2CB-173E-4E9F-A468-1AB38713A2D6}" type="presParOf" srcId="{C2C0E95B-9B39-412F-B4DA-982FDD70290A}" destId="{BA264570-6D2E-44D6-B92C-AF4CE6228666}" srcOrd="0" destOrd="0" presId="urn:microsoft.com/office/officeart/2008/layout/HorizontalMultiLevelHierarchy"/>
    <dgm:cxn modelId="{AA38F7D5-4FCF-44C0-A596-50808FCEB289}" type="presParOf" srcId="{455E3A36-53F5-4207-A486-DE0291F48DA8}" destId="{BC868FE6-411B-4A75-AF1E-1B31CE95D881}" srcOrd="1" destOrd="0" presId="urn:microsoft.com/office/officeart/2008/layout/HorizontalMultiLevelHierarchy"/>
    <dgm:cxn modelId="{5EA29179-EAC3-489A-967B-983CC792575D}" type="presParOf" srcId="{BC868FE6-411B-4A75-AF1E-1B31CE95D881}" destId="{6E12FACF-82FD-4EE0-9E9A-695C24D32B1A}" srcOrd="0" destOrd="0" presId="urn:microsoft.com/office/officeart/2008/layout/HorizontalMultiLevelHierarchy"/>
    <dgm:cxn modelId="{78C0F8B3-085F-41E8-844C-EF083F068433}" type="presParOf" srcId="{BC868FE6-411B-4A75-AF1E-1B31CE95D881}" destId="{B62A3E22-C5BF-4500-AAA7-EDB59AFBF537}" srcOrd="1" destOrd="0" presId="urn:microsoft.com/office/officeart/2008/layout/HorizontalMultiLevelHierarchy"/>
    <dgm:cxn modelId="{D800C8DE-FDB0-415D-8D14-BF3A0E4F5C23}" type="presParOf" srcId="{455E3A36-53F5-4207-A486-DE0291F48DA8}" destId="{EDA3982A-D728-481F-9B22-4B5A3C02FB69}" srcOrd="2" destOrd="0" presId="urn:microsoft.com/office/officeart/2008/layout/HorizontalMultiLevelHierarchy"/>
    <dgm:cxn modelId="{93955863-005C-420E-A5F2-638B0E2C648C}" type="presParOf" srcId="{EDA3982A-D728-481F-9B22-4B5A3C02FB69}" destId="{56E65CAA-1687-4DE8-B18A-95F6AF1F068E}" srcOrd="0" destOrd="0" presId="urn:microsoft.com/office/officeart/2008/layout/HorizontalMultiLevelHierarchy"/>
    <dgm:cxn modelId="{00139C4A-2476-4AD5-BE31-0354D7FFFA09}" type="presParOf" srcId="{455E3A36-53F5-4207-A486-DE0291F48DA8}" destId="{03204BEA-0A4D-41B3-A4BB-FEADAAF74E67}" srcOrd="3" destOrd="0" presId="urn:microsoft.com/office/officeart/2008/layout/HorizontalMultiLevelHierarchy"/>
    <dgm:cxn modelId="{A61469FD-7F5D-460B-B0DF-170853EEFB2C}" type="presParOf" srcId="{03204BEA-0A4D-41B3-A4BB-FEADAAF74E67}" destId="{605C7761-FDFB-4B0B-8948-85AA9234E158}" srcOrd="0" destOrd="0" presId="urn:microsoft.com/office/officeart/2008/layout/HorizontalMultiLevelHierarchy"/>
    <dgm:cxn modelId="{0E294AA5-C72C-458C-B202-1BBE60D97A51}" type="presParOf" srcId="{03204BEA-0A4D-41B3-A4BB-FEADAAF74E67}" destId="{A807964B-1C8B-4C80-ACF8-D9E494404A78}" srcOrd="1" destOrd="0" presId="urn:microsoft.com/office/officeart/2008/layout/HorizontalMultiLevelHierarchy"/>
    <dgm:cxn modelId="{CAB7618E-DC14-4BEC-AE12-E4938E729477}" type="presParOf" srcId="{455E3A36-53F5-4207-A486-DE0291F48DA8}" destId="{DD59AB96-515A-4FF8-801F-95AE4F26CE57}" srcOrd="4" destOrd="0" presId="urn:microsoft.com/office/officeart/2008/layout/HorizontalMultiLevelHierarchy"/>
    <dgm:cxn modelId="{D6D796F9-EE16-4793-BFDA-C548FC707A2D}" type="presParOf" srcId="{DD59AB96-515A-4FF8-801F-95AE4F26CE57}" destId="{C9FC70C6-C907-4C43-B8C4-6F504FFCF518}" srcOrd="0" destOrd="0" presId="urn:microsoft.com/office/officeart/2008/layout/HorizontalMultiLevelHierarchy"/>
    <dgm:cxn modelId="{44220517-96CF-4134-9AA8-F4BD84636A10}" type="presParOf" srcId="{455E3A36-53F5-4207-A486-DE0291F48DA8}" destId="{EAD717C7-94D4-420F-AD6E-30F7D5405F4B}" srcOrd="5" destOrd="0" presId="urn:microsoft.com/office/officeart/2008/layout/HorizontalMultiLevelHierarchy"/>
    <dgm:cxn modelId="{9CA289C7-27C0-46CF-A6D4-E6C76A39A939}" type="presParOf" srcId="{EAD717C7-94D4-420F-AD6E-30F7D5405F4B}" destId="{E73F5A0F-216F-4307-91B0-233C484A81D0}" srcOrd="0" destOrd="0" presId="urn:microsoft.com/office/officeart/2008/layout/HorizontalMultiLevelHierarchy"/>
    <dgm:cxn modelId="{22B20D94-5C0A-420E-AA5E-082116017498}" type="presParOf" srcId="{EAD717C7-94D4-420F-AD6E-30F7D5405F4B}" destId="{5AB2D5E6-19E0-4D09-A96A-F1EEFEBA87EC}" srcOrd="1" destOrd="0" presId="urn:microsoft.com/office/officeart/2008/layout/HorizontalMultiLevelHierarchy"/>
    <dgm:cxn modelId="{DE9F3072-92E3-4002-B6BC-E92E0E8F658C}" type="presParOf" srcId="{D3978AF5-CDB3-4CD6-9FCA-33AB4427719A}" destId="{41A0EC8E-D1EF-4115-AFB4-BFB076BCD7EA}" srcOrd="2" destOrd="0" presId="urn:microsoft.com/office/officeart/2008/layout/HorizontalMultiLevelHierarchy"/>
    <dgm:cxn modelId="{34A97FBC-FDAE-47EC-921A-1E6097A80DB8}" type="presParOf" srcId="{41A0EC8E-D1EF-4115-AFB4-BFB076BCD7EA}" destId="{EE28D304-591A-48C0-8D33-AFEB437A31D8}" srcOrd="0" destOrd="0" presId="urn:microsoft.com/office/officeart/2008/layout/HorizontalMultiLevelHierarchy"/>
    <dgm:cxn modelId="{1E6379F5-D8B6-48EE-8E1A-3F82B4ABDF92}" type="presParOf" srcId="{D3978AF5-CDB3-4CD6-9FCA-33AB4427719A}" destId="{1DF4C797-35B2-4C1D-847E-785C7F3DD3E8}" srcOrd="3" destOrd="0" presId="urn:microsoft.com/office/officeart/2008/layout/HorizontalMultiLevelHierarchy"/>
    <dgm:cxn modelId="{F94D5564-31B1-44EA-B928-85DBE67B4802}" type="presParOf" srcId="{1DF4C797-35B2-4C1D-847E-785C7F3DD3E8}" destId="{7BF95558-01D5-429B-812A-BC750F34BF1D}" srcOrd="0" destOrd="0" presId="urn:microsoft.com/office/officeart/2008/layout/HorizontalMultiLevelHierarchy"/>
    <dgm:cxn modelId="{D3D490FA-0180-45D1-92E5-24561D93AFF0}" type="presParOf" srcId="{1DF4C797-35B2-4C1D-847E-785C7F3DD3E8}" destId="{6D012A28-E51B-4A93-BD28-95E405547BDE}" srcOrd="1" destOrd="0" presId="urn:microsoft.com/office/officeart/2008/layout/HorizontalMultiLevelHierarchy"/>
    <dgm:cxn modelId="{C4932CF0-772D-4525-A00E-DD09E3AABC48}" type="presParOf" srcId="{D3978AF5-CDB3-4CD6-9FCA-33AB4427719A}" destId="{304668FF-8486-4062-9E35-28F40ABE3C5F}" srcOrd="4" destOrd="0" presId="urn:microsoft.com/office/officeart/2008/layout/HorizontalMultiLevelHierarchy"/>
    <dgm:cxn modelId="{B41F1DC2-33C8-405F-8D50-FC80808790A7}" type="presParOf" srcId="{304668FF-8486-4062-9E35-28F40ABE3C5F}" destId="{491C9056-BBD8-4C4A-A6A2-BADFBD84B893}" srcOrd="0" destOrd="0" presId="urn:microsoft.com/office/officeart/2008/layout/HorizontalMultiLevelHierarchy"/>
    <dgm:cxn modelId="{EB98CA93-1E23-4AC4-989A-47C845CEC49A}" type="presParOf" srcId="{D3978AF5-CDB3-4CD6-9FCA-33AB4427719A}" destId="{9C7379F3-4D47-43C2-96FA-47E548E34066}" srcOrd="5" destOrd="0" presId="urn:microsoft.com/office/officeart/2008/layout/HorizontalMultiLevelHierarchy"/>
    <dgm:cxn modelId="{97EB0E50-87BE-40F5-8E65-C6CAF8298F5D}" type="presParOf" srcId="{9C7379F3-4D47-43C2-96FA-47E548E34066}" destId="{5F4C30D7-60C5-426A-BE92-70B292026C24}" srcOrd="0" destOrd="0" presId="urn:microsoft.com/office/officeart/2008/layout/HorizontalMultiLevelHierarchy"/>
    <dgm:cxn modelId="{6D83E26B-8C93-453D-BC43-FA8C07CC69DA}" type="presParOf" srcId="{9C7379F3-4D47-43C2-96FA-47E548E34066}" destId="{3CADEFB9-86ED-4AE9-9212-A6DC4CC6CDBE}" srcOrd="1" destOrd="0" presId="urn:microsoft.com/office/officeart/2008/layout/HorizontalMultiLevelHierarchy"/>
    <dgm:cxn modelId="{C020A5C8-ADEB-47FA-A1A6-E04A952E0C66}" type="presParOf" srcId="{D3978AF5-CDB3-4CD6-9FCA-33AB4427719A}" destId="{3C43C5D7-3DAD-42AD-B897-6B82EFDAD273}" srcOrd="6" destOrd="0" presId="urn:microsoft.com/office/officeart/2008/layout/HorizontalMultiLevelHierarchy"/>
    <dgm:cxn modelId="{823AC181-630D-47CF-A3F4-82900D74E7CD}" type="presParOf" srcId="{3C43C5D7-3DAD-42AD-B897-6B82EFDAD273}" destId="{828F2C10-7DD5-4608-B20E-6A66B14DAC6C}" srcOrd="0" destOrd="0" presId="urn:microsoft.com/office/officeart/2008/layout/HorizontalMultiLevelHierarchy"/>
    <dgm:cxn modelId="{2120E8FB-70E6-4105-8459-419E673532E4}" type="presParOf" srcId="{D3978AF5-CDB3-4CD6-9FCA-33AB4427719A}" destId="{9AA97709-C9E7-42C0-BF08-A12DD45276F6}" srcOrd="7" destOrd="0" presId="urn:microsoft.com/office/officeart/2008/layout/HorizontalMultiLevelHierarchy"/>
    <dgm:cxn modelId="{DD44CBD7-5557-4997-9ED3-8D97423EC657}" type="presParOf" srcId="{9AA97709-C9E7-42C0-BF08-A12DD45276F6}" destId="{BDE57EF5-31B5-4FA9-A215-A28F5B01B7F8}" srcOrd="0" destOrd="0" presId="urn:microsoft.com/office/officeart/2008/layout/HorizontalMultiLevelHierarchy"/>
    <dgm:cxn modelId="{4E0B3C4F-CD8E-45D1-B972-884703FFBD04}" type="presParOf" srcId="{9AA97709-C9E7-42C0-BF08-A12DD45276F6}" destId="{44C8B2F4-A8F6-4450-A9D9-DE3D24DD052B}" srcOrd="1" destOrd="0" presId="urn:microsoft.com/office/officeart/2008/layout/HorizontalMultiLevelHierarchy"/>
    <dgm:cxn modelId="{3F1B9070-ED82-40F9-91E6-D7932F4F4BAE}" type="presParOf" srcId="{D3978AF5-CDB3-4CD6-9FCA-33AB4427719A}" destId="{A8B310CF-D32E-4852-9F33-66991AC9FBFB}" srcOrd="8" destOrd="0" presId="urn:microsoft.com/office/officeart/2008/layout/HorizontalMultiLevelHierarchy"/>
    <dgm:cxn modelId="{0CB5B3FB-FF61-41DB-9852-4A8EC43772C9}" type="presParOf" srcId="{A8B310CF-D32E-4852-9F33-66991AC9FBFB}" destId="{D2451399-0B03-40C1-9EDD-E8B38128CB40}" srcOrd="0" destOrd="0" presId="urn:microsoft.com/office/officeart/2008/layout/HorizontalMultiLevelHierarchy"/>
    <dgm:cxn modelId="{7F92B3B0-8428-4642-9E6E-CAC427A8CB29}" type="presParOf" srcId="{D3978AF5-CDB3-4CD6-9FCA-33AB4427719A}" destId="{A8744C4F-024A-4D21-A804-44DB97038D5B}" srcOrd="9" destOrd="0" presId="urn:microsoft.com/office/officeart/2008/layout/HorizontalMultiLevelHierarchy"/>
    <dgm:cxn modelId="{4A5F14E0-9A0E-412F-B6BB-345820BA8292}" type="presParOf" srcId="{A8744C4F-024A-4D21-A804-44DB97038D5B}" destId="{90E704B0-94F1-45FE-8526-6F63FC98F5DA}" srcOrd="0" destOrd="0" presId="urn:microsoft.com/office/officeart/2008/layout/HorizontalMultiLevelHierarchy"/>
    <dgm:cxn modelId="{1145D92A-06FA-4C28-9818-610BD10E1AB1}" type="presParOf" srcId="{A8744C4F-024A-4D21-A804-44DB97038D5B}" destId="{94FB8DAF-606D-440D-8C82-238E4593B805}" srcOrd="1" destOrd="0" presId="urn:microsoft.com/office/officeart/2008/layout/HorizontalMultiLevelHierarchy"/>
    <dgm:cxn modelId="{59F8E5DC-DA28-4A3D-8AA5-C9B1981C2BF5}" type="presParOf" srcId="{D3978AF5-CDB3-4CD6-9FCA-33AB4427719A}" destId="{78D0A6F5-F249-4D23-86B2-5E40CFEED0E2}" srcOrd="10" destOrd="0" presId="urn:microsoft.com/office/officeart/2008/layout/HorizontalMultiLevelHierarchy"/>
    <dgm:cxn modelId="{EBEC842F-9C8D-41C0-8B0B-E607D47E0D86}" type="presParOf" srcId="{78D0A6F5-F249-4D23-86B2-5E40CFEED0E2}" destId="{E734B94C-5FCD-4362-B2B6-3B6B9407DD79}" srcOrd="0" destOrd="0" presId="urn:microsoft.com/office/officeart/2008/layout/HorizontalMultiLevelHierarchy"/>
    <dgm:cxn modelId="{FCD5171E-E042-44FC-ACF4-6C2DE9F9E6AF}" type="presParOf" srcId="{D3978AF5-CDB3-4CD6-9FCA-33AB4427719A}" destId="{CEFCAA65-5D07-47BF-B6D7-28970622F405}" srcOrd="11" destOrd="0" presId="urn:microsoft.com/office/officeart/2008/layout/HorizontalMultiLevelHierarchy"/>
    <dgm:cxn modelId="{4989F06A-077F-4B56-876B-D0B043A04A5B}" type="presParOf" srcId="{CEFCAA65-5D07-47BF-B6D7-28970622F405}" destId="{9B1FA3D9-1CFA-42E9-8F3A-22E4327CE006}" srcOrd="0" destOrd="0" presId="urn:microsoft.com/office/officeart/2008/layout/HorizontalMultiLevelHierarchy"/>
    <dgm:cxn modelId="{49B74FB5-B517-47D4-AC2F-9A16807CFAEE}" type="presParOf" srcId="{CEFCAA65-5D07-47BF-B6D7-28970622F405}" destId="{5E8DA015-C64B-4EB4-B4A4-7D97A9D32278}" srcOrd="1" destOrd="0" presId="urn:microsoft.com/office/officeart/2008/layout/HorizontalMultiLevelHierarchy"/>
    <dgm:cxn modelId="{8FB351C1-B11C-4454-A61C-7287F8030B4D}" type="presParOf" srcId="{D3978AF5-CDB3-4CD6-9FCA-33AB4427719A}" destId="{FA8D9F0D-3E63-42CD-A6A7-4D5EAB4230FC}" srcOrd="12" destOrd="0" presId="urn:microsoft.com/office/officeart/2008/layout/HorizontalMultiLevelHierarchy"/>
    <dgm:cxn modelId="{AE8561FF-40D4-4F62-86A2-D640DB11917E}" type="presParOf" srcId="{FA8D9F0D-3E63-42CD-A6A7-4D5EAB4230FC}" destId="{6B880A9D-9F7A-47FB-9AFD-04D56C6F5E32}" srcOrd="0" destOrd="0" presId="urn:microsoft.com/office/officeart/2008/layout/HorizontalMultiLevelHierarchy"/>
    <dgm:cxn modelId="{E4BF13A5-1366-4004-8D5A-AE66B906A953}" type="presParOf" srcId="{D3978AF5-CDB3-4CD6-9FCA-33AB4427719A}" destId="{CF0387F4-9AF4-4D88-B7D6-8A939413F924}" srcOrd="13" destOrd="0" presId="urn:microsoft.com/office/officeart/2008/layout/HorizontalMultiLevelHierarchy"/>
    <dgm:cxn modelId="{9BED1944-3FFA-4788-A3BC-B831A1AE6B80}" type="presParOf" srcId="{CF0387F4-9AF4-4D88-B7D6-8A939413F924}" destId="{FF0FDAB3-3897-4C8D-8EC2-36359C799B99}" srcOrd="0" destOrd="0" presId="urn:microsoft.com/office/officeart/2008/layout/HorizontalMultiLevelHierarchy"/>
    <dgm:cxn modelId="{754626D2-E975-41CD-9D57-471194227009}" type="presParOf" srcId="{CF0387F4-9AF4-4D88-B7D6-8A939413F924}" destId="{23DC4DEC-7EB5-459F-88BA-5F38A3EA1B83}" srcOrd="1" destOrd="0" presId="urn:microsoft.com/office/officeart/2008/layout/HorizontalMultiLevelHierarchy"/>
    <dgm:cxn modelId="{95F6F654-458F-4841-A59C-03BBC0E3DC78}" type="presParOf" srcId="{D3978AF5-CDB3-4CD6-9FCA-33AB4427719A}" destId="{CED1E540-EFB3-4962-91AD-7E4CF41FE181}" srcOrd="14" destOrd="0" presId="urn:microsoft.com/office/officeart/2008/layout/HorizontalMultiLevelHierarchy"/>
    <dgm:cxn modelId="{911A3738-8B08-41B4-9243-4A5084FF2465}" type="presParOf" srcId="{CED1E540-EFB3-4962-91AD-7E4CF41FE181}" destId="{BA2B73E0-1CD3-4268-A75C-A01FEF23309D}" srcOrd="0" destOrd="0" presId="urn:microsoft.com/office/officeart/2008/layout/HorizontalMultiLevelHierarchy"/>
    <dgm:cxn modelId="{B83A2293-060B-4A4C-B7C2-BE17FA93E0B0}" type="presParOf" srcId="{D3978AF5-CDB3-4CD6-9FCA-33AB4427719A}" destId="{5EACBF22-AF21-40C2-BF53-DD732274ED57}" srcOrd="15" destOrd="0" presId="urn:microsoft.com/office/officeart/2008/layout/HorizontalMultiLevelHierarchy"/>
    <dgm:cxn modelId="{58CD0F00-E6CF-4D5B-A986-31AEABC36885}" type="presParOf" srcId="{5EACBF22-AF21-40C2-BF53-DD732274ED57}" destId="{17B8A84F-364C-473D-A7C0-EEAF7E7B5058}" srcOrd="0" destOrd="0" presId="urn:microsoft.com/office/officeart/2008/layout/HorizontalMultiLevelHierarchy"/>
    <dgm:cxn modelId="{98FD1339-B4A4-4C6E-B7A4-30B3A9F517E8}" type="presParOf" srcId="{5EACBF22-AF21-40C2-BF53-DD732274ED57}" destId="{668F72AB-127F-4868-9E93-16B2C5B33E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3C5D7-3DAD-42AD-B897-6B82EFDAD273}">
      <dsp:nvSpPr>
        <dsp:cNvPr id="0" name=""/>
        <dsp:cNvSpPr/>
      </dsp:nvSpPr>
      <dsp:spPr>
        <a:xfrm>
          <a:off x="2197996" y="1839039"/>
          <a:ext cx="2316044" cy="1324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8022" y="0"/>
              </a:lnTo>
              <a:lnTo>
                <a:pt x="1158022" y="1324043"/>
              </a:lnTo>
              <a:lnTo>
                <a:pt x="2316044" y="132404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3289323" y="2434366"/>
        <a:ext cx="133389" cy="133389"/>
      </dsp:txXfrm>
    </dsp:sp>
    <dsp:sp modelId="{304668FF-8486-4062-9E35-28F40ABE3C5F}">
      <dsp:nvSpPr>
        <dsp:cNvPr id="0" name=""/>
        <dsp:cNvSpPr/>
      </dsp:nvSpPr>
      <dsp:spPr>
        <a:xfrm>
          <a:off x="2197996" y="1839039"/>
          <a:ext cx="2316044" cy="44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8022" y="0"/>
              </a:lnTo>
              <a:lnTo>
                <a:pt x="1158022" y="446692"/>
              </a:lnTo>
              <a:lnTo>
                <a:pt x="2316044" y="44669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>
        <a:off x="3297050" y="2003417"/>
        <a:ext cx="117936" cy="117936"/>
      </dsp:txXfrm>
    </dsp:sp>
    <dsp:sp modelId="{41A0EC8E-D1EF-4115-AFB4-BFB076BCD7EA}">
      <dsp:nvSpPr>
        <dsp:cNvPr id="0" name=""/>
        <dsp:cNvSpPr/>
      </dsp:nvSpPr>
      <dsp:spPr>
        <a:xfrm>
          <a:off x="2197996" y="1408380"/>
          <a:ext cx="2316044" cy="430659"/>
        </a:xfrm>
        <a:custGeom>
          <a:avLst/>
          <a:gdLst/>
          <a:ahLst/>
          <a:cxnLst/>
          <a:rect l="0" t="0" r="0" b="0"/>
          <a:pathLst>
            <a:path>
              <a:moveTo>
                <a:pt x="0" y="430659"/>
              </a:moveTo>
              <a:lnTo>
                <a:pt x="1158022" y="430659"/>
              </a:lnTo>
              <a:lnTo>
                <a:pt x="1158022" y="0"/>
              </a:lnTo>
              <a:lnTo>
                <a:pt x="2316044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>
        <a:off x="3297125" y="1564816"/>
        <a:ext cx="117787" cy="117787"/>
      </dsp:txXfrm>
    </dsp:sp>
    <dsp:sp modelId="{3DCB8FD8-B669-415D-9DAC-D43490767E9F}">
      <dsp:nvSpPr>
        <dsp:cNvPr id="0" name=""/>
        <dsp:cNvSpPr/>
      </dsp:nvSpPr>
      <dsp:spPr>
        <a:xfrm>
          <a:off x="2197996" y="531028"/>
          <a:ext cx="2316044" cy="1308011"/>
        </a:xfrm>
        <a:custGeom>
          <a:avLst/>
          <a:gdLst/>
          <a:ahLst/>
          <a:cxnLst/>
          <a:rect l="0" t="0" r="0" b="0"/>
          <a:pathLst>
            <a:path>
              <a:moveTo>
                <a:pt x="0" y="1308011"/>
              </a:moveTo>
              <a:lnTo>
                <a:pt x="1158022" y="1308011"/>
              </a:lnTo>
              <a:lnTo>
                <a:pt x="1158022" y="0"/>
              </a:lnTo>
              <a:lnTo>
                <a:pt x="2316044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/>
        </a:p>
      </dsp:txBody>
      <dsp:txXfrm>
        <a:off x="3289521" y="1118537"/>
        <a:ext cx="132993" cy="132993"/>
      </dsp:txXfrm>
    </dsp:sp>
    <dsp:sp modelId="{389FE855-ABF0-4882-A455-B2D61EB7C0B6}">
      <dsp:nvSpPr>
        <dsp:cNvPr id="0" name=""/>
        <dsp:cNvSpPr/>
      </dsp:nvSpPr>
      <dsp:spPr>
        <a:xfrm>
          <a:off x="0" y="1488099"/>
          <a:ext cx="3694112" cy="7018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Hoveddokument</a:t>
          </a:r>
          <a:endParaRPr lang="nb-NO" sz="3700" kern="1200" dirty="0"/>
        </a:p>
      </dsp:txBody>
      <dsp:txXfrm>
        <a:off x="0" y="1488099"/>
        <a:ext cx="3694112" cy="701881"/>
      </dsp:txXfrm>
    </dsp:sp>
    <dsp:sp modelId="{7F1118C5-BBED-4A6B-9E45-E1F3A26A56FA}">
      <dsp:nvSpPr>
        <dsp:cNvPr id="0" name=""/>
        <dsp:cNvSpPr/>
      </dsp:nvSpPr>
      <dsp:spPr>
        <a:xfrm>
          <a:off x="4514040" y="180087"/>
          <a:ext cx="2302170" cy="70188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Kapitler</a:t>
          </a:r>
          <a:endParaRPr lang="nb-NO" sz="4600" kern="1200" dirty="0"/>
        </a:p>
      </dsp:txBody>
      <dsp:txXfrm>
        <a:off x="4514040" y="180087"/>
        <a:ext cx="2302170" cy="701881"/>
      </dsp:txXfrm>
    </dsp:sp>
    <dsp:sp modelId="{7BF95558-01D5-429B-812A-BC750F34BF1D}">
      <dsp:nvSpPr>
        <dsp:cNvPr id="0" name=""/>
        <dsp:cNvSpPr/>
      </dsp:nvSpPr>
      <dsp:spPr>
        <a:xfrm>
          <a:off x="4514040" y="1057439"/>
          <a:ext cx="2302170" cy="70188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Bilder</a:t>
          </a:r>
          <a:endParaRPr lang="nb-NO" sz="4600" kern="1200" dirty="0"/>
        </a:p>
      </dsp:txBody>
      <dsp:txXfrm>
        <a:off x="4514040" y="1057439"/>
        <a:ext cx="2302170" cy="701881"/>
      </dsp:txXfrm>
    </dsp:sp>
    <dsp:sp modelId="{5F4C30D7-60C5-426A-BE92-70B292026C24}">
      <dsp:nvSpPr>
        <dsp:cNvPr id="0" name=""/>
        <dsp:cNvSpPr/>
      </dsp:nvSpPr>
      <dsp:spPr>
        <a:xfrm>
          <a:off x="4514040" y="1934791"/>
          <a:ext cx="2302170" cy="70188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Referanser</a:t>
          </a:r>
        </a:p>
      </dsp:txBody>
      <dsp:txXfrm>
        <a:off x="4514040" y="1934791"/>
        <a:ext cx="2302170" cy="701881"/>
      </dsp:txXfrm>
    </dsp:sp>
    <dsp:sp modelId="{BDE57EF5-31B5-4FA9-A215-A28F5B01B7F8}">
      <dsp:nvSpPr>
        <dsp:cNvPr id="0" name=""/>
        <dsp:cNvSpPr/>
      </dsp:nvSpPr>
      <dsp:spPr>
        <a:xfrm>
          <a:off x="4514040" y="2812142"/>
          <a:ext cx="2302170" cy="70188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Vedlegg</a:t>
          </a:r>
          <a:endParaRPr lang="nb-NO" sz="4600" kern="1200" dirty="0"/>
        </a:p>
      </dsp:txBody>
      <dsp:txXfrm>
        <a:off x="4514040" y="2812142"/>
        <a:ext cx="2302170" cy="701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E540-EFB3-4962-91AD-7E4CF41FE181}">
      <dsp:nvSpPr>
        <dsp:cNvPr id="0" name=""/>
        <dsp:cNvSpPr/>
      </dsp:nvSpPr>
      <dsp:spPr>
        <a:xfrm>
          <a:off x="2529378" y="2178388"/>
          <a:ext cx="1174665" cy="169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332" y="0"/>
              </a:lnTo>
              <a:lnTo>
                <a:pt x="587332" y="1691977"/>
              </a:lnTo>
              <a:lnTo>
                <a:pt x="1174665" y="169197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3065216" y="2972883"/>
        <a:ext cx="102988" cy="102988"/>
      </dsp:txXfrm>
    </dsp:sp>
    <dsp:sp modelId="{FA8D9F0D-3E63-42CD-A6A7-4D5EAB4230FC}">
      <dsp:nvSpPr>
        <dsp:cNvPr id="0" name=""/>
        <dsp:cNvSpPr/>
      </dsp:nvSpPr>
      <dsp:spPr>
        <a:xfrm>
          <a:off x="2529378" y="2178388"/>
          <a:ext cx="1174665" cy="1247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332" y="0"/>
              </a:lnTo>
              <a:lnTo>
                <a:pt x="587332" y="1247082"/>
              </a:lnTo>
              <a:lnTo>
                <a:pt x="1174665" y="124708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/>
        </a:p>
      </dsp:txBody>
      <dsp:txXfrm>
        <a:off x="3073880" y="2759099"/>
        <a:ext cx="85659" cy="85659"/>
      </dsp:txXfrm>
    </dsp:sp>
    <dsp:sp modelId="{78D0A6F5-F249-4D23-86B2-5E40CFEED0E2}">
      <dsp:nvSpPr>
        <dsp:cNvPr id="0" name=""/>
        <dsp:cNvSpPr/>
      </dsp:nvSpPr>
      <dsp:spPr>
        <a:xfrm>
          <a:off x="2529378" y="2178388"/>
          <a:ext cx="1174665" cy="802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332" y="0"/>
              </a:lnTo>
              <a:lnTo>
                <a:pt x="587332" y="802187"/>
              </a:lnTo>
              <a:lnTo>
                <a:pt x="1174665" y="80218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081149" y="2543921"/>
        <a:ext cx="71122" cy="71122"/>
      </dsp:txXfrm>
    </dsp:sp>
    <dsp:sp modelId="{A8B310CF-D32E-4852-9F33-66991AC9FBFB}">
      <dsp:nvSpPr>
        <dsp:cNvPr id="0" name=""/>
        <dsp:cNvSpPr/>
      </dsp:nvSpPr>
      <dsp:spPr>
        <a:xfrm>
          <a:off x="2529378" y="2178388"/>
          <a:ext cx="1174665" cy="35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332" y="0"/>
              </a:lnTo>
              <a:lnTo>
                <a:pt x="587332" y="357292"/>
              </a:lnTo>
              <a:lnTo>
                <a:pt x="1174665" y="35729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086015" y="2326339"/>
        <a:ext cx="61390" cy="61390"/>
      </dsp:txXfrm>
    </dsp:sp>
    <dsp:sp modelId="{3C43C5D7-3DAD-42AD-B897-6B82EFDAD273}">
      <dsp:nvSpPr>
        <dsp:cNvPr id="0" name=""/>
        <dsp:cNvSpPr/>
      </dsp:nvSpPr>
      <dsp:spPr>
        <a:xfrm>
          <a:off x="2529378" y="2045065"/>
          <a:ext cx="1174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3323"/>
              </a:moveTo>
              <a:lnTo>
                <a:pt x="587332" y="133323"/>
              </a:lnTo>
              <a:lnTo>
                <a:pt x="587332" y="45720"/>
              </a:lnTo>
              <a:lnTo>
                <a:pt x="1174665" y="457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087262" y="2061337"/>
        <a:ext cx="58896" cy="58896"/>
      </dsp:txXfrm>
    </dsp:sp>
    <dsp:sp modelId="{304668FF-8486-4062-9E35-28F40ABE3C5F}">
      <dsp:nvSpPr>
        <dsp:cNvPr id="0" name=""/>
        <dsp:cNvSpPr/>
      </dsp:nvSpPr>
      <dsp:spPr>
        <a:xfrm>
          <a:off x="2529378" y="1645890"/>
          <a:ext cx="1174665" cy="532498"/>
        </a:xfrm>
        <a:custGeom>
          <a:avLst/>
          <a:gdLst/>
          <a:ahLst/>
          <a:cxnLst/>
          <a:rect l="0" t="0" r="0" b="0"/>
          <a:pathLst>
            <a:path>
              <a:moveTo>
                <a:pt x="0" y="532498"/>
              </a:moveTo>
              <a:lnTo>
                <a:pt x="587332" y="532498"/>
              </a:lnTo>
              <a:lnTo>
                <a:pt x="587332" y="0"/>
              </a:lnTo>
              <a:lnTo>
                <a:pt x="1174665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084467" y="1879896"/>
        <a:ext cx="64486" cy="64486"/>
      </dsp:txXfrm>
    </dsp:sp>
    <dsp:sp modelId="{41A0EC8E-D1EF-4115-AFB4-BFB076BCD7EA}">
      <dsp:nvSpPr>
        <dsp:cNvPr id="0" name=""/>
        <dsp:cNvSpPr/>
      </dsp:nvSpPr>
      <dsp:spPr>
        <a:xfrm>
          <a:off x="2529378" y="1200995"/>
          <a:ext cx="1174665" cy="977393"/>
        </a:xfrm>
        <a:custGeom>
          <a:avLst/>
          <a:gdLst/>
          <a:ahLst/>
          <a:cxnLst/>
          <a:rect l="0" t="0" r="0" b="0"/>
          <a:pathLst>
            <a:path>
              <a:moveTo>
                <a:pt x="0" y="977393"/>
              </a:moveTo>
              <a:lnTo>
                <a:pt x="587332" y="977393"/>
              </a:lnTo>
              <a:lnTo>
                <a:pt x="587332" y="0"/>
              </a:lnTo>
              <a:lnTo>
                <a:pt x="1174665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078507" y="1651489"/>
        <a:ext cx="76405" cy="76405"/>
      </dsp:txXfrm>
    </dsp:sp>
    <dsp:sp modelId="{DD59AB96-515A-4FF8-801F-95AE4F26CE57}">
      <dsp:nvSpPr>
        <dsp:cNvPr id="0" name=""/>
        <dsp:cNvSpPr/>
      </dsp:nvSpPr>
      <dsp:spPr>
        <a:xfrm>
          <a:off x="6025451" y="625320"/>
          <a:ext cx="233480" cy="44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740" y="0"/>
              </a:lnTo>
              <a:lnTo>
                <a:pt x="116740" y="444895"/>
              </a:lnTo>
              <a:lnTo>
                <a:pt x="233480" y="444895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6129630" y="835207"/>
        <a:ext cx="25121" cy="25121"/>
      </dsp:txXfrm>
    </dsp:sp>
    <dsp:sp modelId="{EDA3982A-D728-481F-9B22-4B5A3C02FB69}">
      <dsp:nvSpPr>
        <dsp:cNvPr id="0" name=""/>
        <dsp:cNvSpPr/>
      </dsp:nvSpPr>
      <dsp:spPr>
        <a:xfrm>
          <a:off x="6025451" y="579600"/>
          <a:ext cx="233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3480" y="45720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6136354" y="619483"/>
        <a:ext cx="11674" cy="11674"/>
      </dsp:txXfrm>
    </dsp:sp>
    <dsp:sp modelId="{C2C0E95B-9B39-412F-B4DA-982FDD70290A}">
      <dsp:nvSpPr>
        <dsp:cNvPr id="0" name=""/>
        <dsp:cNvSpPr/>
      </dsp:nvSpPr>
      <dsp:spPr>
        <a:xfrm>
          <a:off x="6025451" y="625320"/>
          <a:ext cx="224632" cy="98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316" y="0"/>
              </a:lnTo>
              <a:lnTo>
                <a:pt x="112316" y="980673"/>
              </a:lnTo>
              <a:lnTo>
                <a:pt x="224632" y="980673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6112615" y="1090505"/>
        <a:ext cx="50303" cy="50303"/>
      </dsp:txXfrm>
    </dsp:sp>
    <dsp:sp modelId="{3DCB8FD8-B669-415D-9DAC-D43490767E9F}">
      <dsp:nvSpPr>
        <dsp:cNvPr id="0" name=""/>
        <dsp:cNvSpPr/>
      </dsp:nvSpPr>
      <dsp:spPr>
        <a:xfrm>
          <a:off x="2529378" y="625320"/>
          <a:ext cx="1174665" cy="1553067"/>
        </a:xfrm>
        <a:custGeom>
          <a:avLst/>
          <a:gdLst/>
          <a:ahLst/>
          <a:cxnLst/>
          <a:rect l="0" t="0" r="0" b="0"/>
          <a:pathLst>
            <a:path>
              <a:moveTo>
                <a:pt x="0" y="1553067"/>
              </a:moveTo>
              <a:lnTo>
                <a:pt x="587332" y="1553067"/>
              </a:lnTo>
              <a:lnTo>
                <a:pt x="587332" y="0"/>
              </a:lnTo>
              <a:lnTo>
                <a:pt x="1174665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/>
        </a:p>
      </dsp:txBody>
      <dsp:txXfrm>
        <a:off x="3068029" y="1353173"/>
        <a:ext cx="97363" cy="97363"/>
      </dsp:txXfrm>
    </dsp:sp>
    <dsp:sp modelId="{389FE855-ABF0-4882-A455-B2D61EB7C0B6}">
      <dsp:nvSpPr>
        <dsp:cNvPr id="0" name=""/>
        <dsp:cNvSpPr/>
      </dsp:nvSpPr>
      <dsp:spPr>
        <a:xfrm>
          <a:off x="991413" y="1813907"/>
          <a:ext cx="2346966" cy="72896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Hoveddokument</a:t>
          </a:r>
          <a:endParaRPr lang="nb-NO" sz="2400" kern="1200" dirty="0"/>
        </a:p>
      </dsp:txBody>
      <dsp:txXfrm>
        <a:off x="991413" y="1813907"/>
        <a:ext cx="2346966" cy="728962"/>
      </dsp:txXfrm>
    </dsp:sp>
    <dsp:sp modelId="{7F1118C5-BBED-4A6B-9E45-E1F3A26A56FA}">
      <dsp:nvSpPr>
        <dsp:cNvPr id="0" name=""/>
        <dsp:cNvSpPr/>
      </dsp:nvSpPr>
      <dsp:spPr>
        <a:xfrm>
          <a:off x="3704043" y="316583"/>
          <a:ext cx="2321407" cy="61747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Introduksjon</a:t>
          </a:r>
          <a:endParaRPr lang="nb-NO" sz="2800" kern="1200" dirty="0"/>
        </a:p>
      </dsp:txBody>
      <dsp:txXfrm>
        <a:off x="3704043" y="316583"/>
        <a:ext cx="2321407" cy="617475"/>
      </dsp:txXfrm>
    </dsp:sp>
    <dsp:sp modelId="{6E12FACF-82FD-4EE0-9E9A-695C24D32B1A}">
      <dsp:nvSpPr>
        <dsp:cNvPr id="0" name=""/>
        <dsp:cNvSpPr/>
      </dsp:nvSpPr>
      <dsp:spPr>
        <a:xfrm>
          <a:off x="6250083" y="1428036"/>
          <a:ext cx="1167404" cy="355916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Tekst</a:t>
          </a:r>
        </a:p>
      </dsp:txBody>
      <dsp:txXfrm>
        <a:off x="6250083" y="1428036"/>
        <a:ext cx="1167404" cy="355916"/>
      </dsp:txXfrm>
    </dsp:sp>
    <dsp:sp modelId="{605C7761-FDFB-4B0B-8948-85AA9234E158}">
      <dsp:nvSpPr>
        <dsp:cNvPr id="0" name=""/>
        <dsp:cNvSpPr/>
      </dsp:nvSpPr>
      <dsp:spPr>
        <a:xfrm>
          <a:off x="6258932" y="447362"/>
          <a:ext cx="1167404" cy="355916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Bilder</a:t>
          </a:r>
        </a:p>
      </dsp:txBody>
      <dsp:txXfrm>
        <a:off x="6258932" y="447362"/>
        <a:ext cx="1167404" cy="355916"/>
      </dsp:txXfrm>
    </dsp:sp>
    <dsp:sp modelId="{E73F5A0F-216F-4307-91B0-233C484A81D0}">
      <dsp:nvSpPr>
        <dsp:cNvPr id="0" name=""/>
        <dsp:cNvSpPr/>
      </dsp:nvSpPr>
      <dsp:spPr>
        <a:xfrm>
          <a:off x="6258932" y="892257"/>
          <a:ext cx="1167404" cy="355916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Referanser</a:t>
          </a:r>
        </a:p>
      </dsp:txBody>
      <dsp:txXfrm>
        <a:off x="6258932" y="892257"/>
        <a:ext cx="1167404" cy="355916"/>
      </dsp:txXfrm>
    </dsp:sp>
    <dsp:sp modelId="{7BF95558-01D5-429B-812A-BC750F34BF1D}">
      <dsp:nvSpPr>
        <dsp:cNvPr id="0" name=""/>
        <dsp:cNvSpPr/>
      </dsp:nvSpPr>
      <dsp:spPr>
        <a:xfrm>
          <a:off x="3704043" y="1023037"/>
          <a:ext cx="2323252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Teori</a:t>
          </a:r>
          <a:endParaRPr lang="nb-NO" sz="3200" kern="1200" dirty="0"/>
        </a:p>
      </dsp:txBody>
      <dsp:txXfrm>
        <a:off x="3704043" y="1023037"/>
        <a:ext cx="2323252" cy="355916"/>
      </dsp:txXfrm>
    </dsp:sp>
    <dsp:sp modelId="{5F4C30D7-60C5-426A-BE92-70B292026C24}">
      <dsp:nvSpPr>
        <dsp:cNvPr id="0" name=""/>
        <dsp:cNvSpPr/>
      </dsp:nvSpPr>
      <dsp:spPr>
        <a:xfrm>
          <a:off x="3704043" y="1467932"/>
          <a:ext cx="2323263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Metode</a:t>
          </a:r>
        </a:p>
      </dsp:txBody>
      <dsp:txXfrm>
        <a:off x="3704043" y="1467932"/>
        <a:ext cx="2323263" cy="355916"/>
      </dsp:txXfrm>
    </dsp:sp>
    <dsp:sp modelId="{BDE57EF5-31B5-4FA9-A215-A28F5B01B7F8}">
      <dsp:nvSpPr>
        <dsp:cNvPr id="0" name=""/>
        <dsp:cNvSpPr/>
      </dsp:nvSpPr>
      <dsp:spPr>
        <a:xfrm>
          <a:off x="3704043" y="1912827"/>
          <a:ext cx="2319551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Resultater</a:t>
          </a:r>
          <a:endParaRPr lang="nb-NO" sz="3200" kern="1200" dirty="0"/>
        </a:p>
      </dsp:txBody>
      <dsp:txXfrm>
        <a:off x="3704043" y="1912827"/>
        <a:ext cx="2319551" cy="355916"/>
      </dsp:txXfrm>
    </dsp:sp>
    <dsp:sp modelId="{90E704B0-94F1-45FE-8526-6F63FC98F5DA}">
      <dsp:nvSpPr>
        <dsp:cNvPr id="0" name=""/>
        <dsp:cNvSpPr/>
      </dsp:nvSpPr>
      <dsp:spPr>
        <a:xfrm>
          <a:off x="3704043" y="2357722"/>
          <a:ext cx="2301269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Diskusjon</a:t>
          </a:r>
        </a:p>
      </dsp:txBody>
      <dsp:txXfrm>
        <a:off x="3704043" y="2357722"/>
        <a:ext cx="2301269" cy="355916"/>
      </dsp:txXfrm>
    </dsp:sp>
    <dsp:sp modelId="{9B1FA3D9-1CFA-42E9-8F3A-22E4327CE006}">
      <dsp:nvSpPr>
        <dsp:cNvPr id="0" name=""/>
        <dsp:cNvSpPr/>
      </dsp:nvSpPr>
      <dsp:spPr>
        <a:xfrm>
          <a:off x="3704043" y="2802617"/>
          <a:ext cx="2304970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Konklusjon</a:t>
          </a:r>
        </a:p>
      </dsp:txBody>
      <dsp:txXfrm>
        <a:off x="3704043" y="2802617"/>
        <a:ext cx="2304970" cy="355916"/>
      </dsp:txXfrm>
    </dsp:sp>
    <dsp:sp modelId="{FF0FDAB3-3897-4C8D-8EC2-36359C799B99}">
      <dsp:nvSpPr>
        <dsp:cNvPr id="0" name=""/>
        <dsp:cNvSpPr/>
      </dsp:nvSpPr>
      <dsp:spPr>
        <a:xfrm>
          <a:off x="3704043" y="3247513"/>
          <a:ext cx="2304982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Referanser</a:t>
          </a:r>
        </a:p>
      </dsp:txBody>
      <dsp:txXfrm>
        <a:off x="3704043" y="3247513"/>
        <a:ext cx="2304982" cy="355916"/>
      </dsp:txXfrm>
    </dsp:sp>
    <dsp:sp modelId="{17B8A84F-364C-473D-A7C0-EEAF7E7B5058}">
      <dsp:nvSpPr>
        <dsp:cNvPr id="0" name=""/>
        <dsp:cNvSpPr/>
      </dsp:nvSpPr>
      <dsp:spPr>
        <a:xfrm>
          <a:off x="3704043" y="3692408"/>
          <a:ext cx="2304982" cy="35591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Vedlegg</a:t>
          </a:r>
        </a:p>
      </dsp:txBody>
      <dsp:txXfrm>
        <a:off x="3704043" y="3692408"/>
        <a:ext cx="2304982" cy="35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4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Top view person writing on laptop with copy space Free Photo">
            <a:extLst>
              <a:ext uri="{FF2B5EF4-FFF2-40B4-BE49-F238E27FC236}">
                <a16:creationId xmlns:a16="http://schemas.microsoft.com/office/drawing/2014/main" id="{C8A08F2E-B36D-4467-A022-11990ECAC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8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56F367-6336-4D2F-9391-ECEFAE66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nb-NO" sz="4000"/>
              <a:t>LaTeX 2-workshop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74CB1-3E07-445D-8E57-7C358AA7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nb-NO" sz="2000">
                <a:solidFill>
                  <a:schemeClr val="bg1"/>
                </a:solidFill>
              </a:rPr>
              <a:t>Større dokumenter i LaTeX</a:t>
            </a:r>
          </a:p>
        </p:txBody>
      </p:sp>
    </p:spTree>
    <p:extLst>
      <p:ext uri="{BB962C8B-B14F-4D97-AF65-F5344CB8AC3E}">
        <p14:creationId xmlns:p14="http://schemas.microsoft.com/office/powerpoint/2010/main" val="106931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7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584FE9-B284-4049-B401-6A48B43A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nb-NO" sz="5200"/>
              <a:t>Mål for dagen</a:t>
            </a:r>
          </a:p>
        </p:txBody>
      </p:sp>
      <p:sp>
        <p:nvSpPr>
          <p:cNvPr id="2063" name="Rectangle 7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BEF7FC-5E59-4C44-A1E9-71767907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Vi skal lære:</a:t>
            </a:r>
          </a:p>
          <a:p>
            <a:r>
              <a:rPr lang="nb-NO" sz="1800"/>
              <a:t>Å strukturere Overleaf-prosjektet vårt med subfiles-pakken</a:t>
            </a:r>
          </a:p>
          <a:p>
            <a:r>
              <a:rPr lang="nb-NO" sz="1800"/>
              <a:t>Å bruke referanser i LaTeX</a:t>
            </a:r>
          </a:p>
          <a:p>
            <a:r>
              <a:rPr lang="nb-NO" sz="1800"/>
              <a:t>Problemløsning</a:t>
            </a:r>
          </a:p>
          <a:p>
            <a:endParaRPr lang="nb-NO" sz="1800"/>
          </a:p>
        </p:txBody>
      </p:sp>
      <p:pic>
        <p:nvPicPr>
          <p:cNvPr id="2050" name="Picture 2" descr="Successful business man with a trophy Free Vector">
            <a:extLst>
              <a:ext uri="{FF2B5EF4-FFF2-40B4-BE49-F238E27FC236}">
                <a16:creationId xmlns:a16="http://schemas.microsoft.com/office/drawing/2014/main" id="{8E8B8AC9-41E3-4E50-B090-0235D4C1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272395"/>
            <a:ext cx="4237686" cy="42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5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6CA1D46-19BC-40FC-BB24-86BB997E0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8" b="20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6D1B7B-2EE7-4B72-81CB-14EA4EE223F8}"/>
              </a:ext>
            </a:extLst>
          </p:cNvPr>
          <p:cNvSpPr/>
          <p:nvPr/>
        </p:nvSpPr>
        <p:spPr>
          <a:xfrm>
            <a:off x="2103121" y="4727173"/>
            <a:ext cx="798575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</a:rPr>
              <a:t>Husk å </a:t>
            </a:r>
            <a:r>
              <a:rPr lang="en-US" sz="4400" dirty="0" err="1">
                <a:latin typeface="+mj-lt"/>
              </a:rPr>
              <a:t>bruke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hodet</a:t>
            </a:r>
            <a:r>
              <a:rPr lang="en-US" sz="4400" dirty="0">
                <a:latin typeface="+mj-lt"/>
              </a:rPr>
              <a:t>!</a:t>
            </a:r>
            <a:endParaRPr lang="en-US" sz="4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7353B1-B3A3-417F-B5AE-36EF1A96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Gode tips og triks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A33675-97AF-4710-BDE5-FC98D180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Fokuser på innholdet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Jobb med LaTeX, ikke mot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La bildene flyte der de vil (til en viss grad)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Keep it simple</a:t>
            </a:r>
          </a:p>
        </p:txBody>
      </p:sp>
      <p:pic>
        <p:nvPicPr>
          <p:cNvPr id="3074" name="Picture 2" descr="Cute bot say users hello. chatbot greets. online consultation. Free Vector">
            <a:extLst>
              <a:ext uri="{FF2B5EF4-FFF2-40B4-BE49-F238E27FC236}">
                <a16:creationId xmlns:a16="http://schemas.microsoft.com/office/drawing/2014/main" id="{B580EE72-2460-438B-B169-ACA65DDF26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" b="-4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9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6C536-417D-4083-B325-F0A3F08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Oppgavestruktur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8BD13D1-415F-4FEA-87C0-9BA470757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74799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DB71FB4F-AD85-4B26-B81D-B84BF5C2ED98}"/>
              </a:ext>
            </a:extLst>
          </p:cNvPr>
          <p:cNvSpPr/>
          <p:nvPr/>
        </p:nvSpPr>
        <p:spPr>
          <a:xfrm>
            <a:off x="2141621" y="4620126"/>
            <a:ext cx="179671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348894-B0B6-4A9D-84A8-43F3659C11B5}"/>
              </a:ext>
            </a:extLst>
          </p:cNvPr>
          <p:cNvSpPr txBox="1"/>
          <p:nvPr/>
        </p:nvSpPr>
        <p:spPr>
          <a:xfrm>
            <a:off x="2249905" y="4740260"/>
            <a:ext cx="15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main.tex</a:t>
            </a:r>
            <a:endParaRPr lang="nb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99F0583B-CCCF-4968-955F-DBC87F20F1D4}"/>
              </a:ext>
            </a:extLst>
          </p:cNvPr>
          <p:cNvSpPr/>
          <p:nvPr/>
        </p:nvSpPr>
        <p:spPr>
          <a:xfrm>
            <a:off x="7804484" y="2711115"/>
            <a:ext cx="179671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C1F14E3-4375-47E4-9298-8C79069F2E1F}"/>
              </a:ext>
            </a:extLst>
          </p:cNvPr>
          <p:cNvSpPr txBox="1"/>
          <p:nvPr/>
        </p:nvSpPr>
        <p:spPr>
          <a:xfrm>
            <a:off x="7912768" y="2735940"/>
            <a:ext cx="15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Mappe m/.tex-filer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8986944C-65AB-49EC-9B9D-FDD66535F9A8}"/>
              </a:ext>
            </a:extLst>
          </p:cNvPr>
          <p:cNvSpPr/>
          <p:nvPr/>
        </p:nvSpPr>
        <p:spPr>
          <a:xfrm>
            <a:off x="7804484" y="3553742"/>
            <a:ext cx="179671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765400D-B887-4D3C-814F-9006222EDF77}"/>
              </a:ext>
            </a:extLst>
          </p:cNvPr>
          <p:cNvSpPr txBox="1"/>
          <p:nvPr/>
        </p:nvSpPr>
        <p:spPr>
          <a:xfrm>
            <a:off x="7912767" y="3553742"/>
            <a:ext cx="15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Mappe m/bildefiler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EB0BADC5-9D08-4C18-8505-F765B3D22B92}"/>
              </a:ext>
            </a:extLst>
          </p:cNvPr>
          <p:cNvSpPr/>
          <p:nvPr/>
        </p:nvSpPr>
        <p:spPr>
          <a:xfrm>
            <a:off x="7804484" y="4435460"/>
            <a:ext cx="179671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952C22F-387C-4816-8B64-0D2D87B1C2CA}"/>
              </a:ext>
            </a:extLst>
          </p:cNvPr>
          <p:cNvSpPr txBox="1"/>
          <p:nvPr/>
        </p:nvSpPr>
        <p:spPr>
          <a:xfrm>
            <a:off x="7912766" y="4447872"/>
            <a:ext cx="15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Egen .</a:t>
            </a:r>
            <a:r>
              <a:rPr lang="nb-NO" sz="1600" dirty="0" err="1"/>
              <a:t>bib</a:t>
            </a:r>
            <a:r>
              <a:rPr lang="nb-NO" sz="1600" dirty="0"/>
              <a:t>-fil (bibliotek)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760BFEBD-7081-4DB8-8ABF-06BC7B38718A}"/>
              </a:ext>
            </a:extLst>
          </p:cNvPr>
          <p:cNvSpPr/>
          <p:nvPr/>
        </p:nvSpPr>
        <p:spPr>
          <a:xfrm>
            <a:off x="7804484" y="5333627"/>
            <a:ext cx="179671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96DBA6-DEF3-4F38-9D4C-F596FF1E4C61}"/>
              </a:ext>
            </a:extLst>
          </p:cNvPr>
          <p:cNvSpPr txBox="1"/>
          <p:nvPr/>
        </p:nvSpPr>
        <p:spPr>
          <a:xfrm>
            <a:off x="7912766" y="5333627"/>
            <a:ext cx="15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Mappe med .tex-filer</a:t>
            </a:r>
          </a:p>
        </p:txBody>
      </p:sp>
    </p:spTree>
    <p:extLst>
      <p:ext uri="{BB962C8B-B14F-4D97-AF65-F5344CB8AC3E}">
        <p14:creationId xmlns:p14="http://schemas.microsoft.com/office/powerpoint/2010/main" val="18128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6C536-417D-4083-B325-F0A3F08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Oppgaveinndeling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8BD13D1-415F-4FEA-87C0-9BA470757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68117"/>
              </p:ext>
            </p:extLst>
          </p:nvPr>
        </p:nvGraphicFramePr>
        <p:xfrm>
          <a:off x="1116013" y="2121408"/>
          <a:ext cx="10167937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3487F543-80CC-4798-A2E3-C100FD9D0E94}"/>
              </a:ext>
            </a:extLst>
          </p:cNvPr>
          <p:cNvSpPr txBox="1"/>
          <p:nvPr/>
        </p:nvSpPr>
        <p:spPr>
          <a:xfrm>
            <a:off x="7754112" y="4224528"/>
            <a:ext cx="3529584" cy="203132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Hver del inneholder tekst, bilder, ligninger, referanser osv. </a:t>
            </a:r>
          </a:p>
          <a:p>
            <a:r>
              <a:rPr lang="nb-NO" dirty="0"/>
              <a:t>Delene kobles sammen med enkle kommandoer i hoveddokumentet.</a:t>
            </a:r>
          </a:p>
          <a:p>
            <a:r>
              <a:rPr lang="nb-NO" dirty="0"/>
              <a:t>For å få til dette bruker vi </a:t>
            </a:r>
            <a:r>
              <a:rPr lang="nb-NO" b="1" dirty="0" err="1"/>
              <a:t>subfiles</a:t>
            </a:r>
            <a:r>
              <a:rPr lang="nb-NO" b="1" dirty="0"/>
              <a:t>-pakken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6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B2AE5-C73F-403A-872F-E2CF0291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Referanser i LaTeX</a:t>
            </a:r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D95ABB-8386-4522-BECE-26B37D3FEF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90" y="2092498"/>
            <a:ext cx="9196220" cy="3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7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iny people examining operating system error warning on web page isolated flat illustration. Free Vector">
            <a:extLst>
              <a:ext uri="{FF2B5EF4-FFF2-40B4-BE49-F238E27FC236}">
                <a16:creationId xmlns:a16="http://schemas.microsoft.com/office/drawing/2014/main" id="{7528E715-B633-4A9E-AC2D-5C5FD099A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5959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2218D-E5E7-4EA8-9E84-CC049DB0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nb-NO" sz="3400"/>
              <a:t>Feilsøking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0F190E-44BD-4B26-8E16-AF0999D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1800"/>
              <a:t>Typiske feil er: </a:t>
            </a:r>
          </a:p>
          <a:p>
            <a:r>
              <a:rPr lang="nb-NO" sz="1800"/>
              <a:t>Stavefeil i kommandoer</a:t>
            </a:r>
          </a:p>
          <a:p>
            <a:r>
              <a:rPr lang="nb-NO" sz="1800"/>
              <a:t>Manglende \, } eller ]</a:t>
            </a:r>
          </a:p>
          <a:p>
            <a:r>
              <a:rPr lang="nb-NO" sz="1800"/>
              <a:t>Manglende komma i referansebiblioteket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01109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2DCE78-8316-4B1D-9D45-142CB019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nb-NO" sz="2800"/>
              <a:t>Tolke feilmeldinger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D38B92-5C57-4BD9-A9C7-75F88FC1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1700"/>
              <a:t>To typer feilmelding: warning - gul, error - rød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700"/>
              <a:t>Hvilken type?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700"/>
              <a:t>Hva står det i meldingen?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700"/>
              <a:t>Hvilken linje?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2A682B8-014A-440C-9EB4-6C859EC8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143114"/>
            <a:ext cx="6922008" cy="46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7016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 Haas Grotesk Text Pro</vt:lpstr>
      <vt:lpstr>AccentBoxVTI</vt:lpstr>
      <vt:lpstr>LaTeX 2-workshop</vt:lpstr>
      <vt:lpstr>Mål for dagen</vt:lpstr>
      <vt:lpstr>PowerPoint-presentasjon</vt:lpstr>
      <vt:lpstr>Gode tips og triks</vt:lpstr>
      <vt:lpstr>Oppgavestruktur</vt:lpstr>
      <vt:lpstr>Oppgaveinndeling</vt:lpstr>
      <vt:lpstr>Referanser i LaTeX</vt:lpstr>
      <vt:lpstr>Feilsøking</vt:lpstr>
      <vt:lpstr>Tolke feilmeldinger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LaTeX 2-workshop</dc:title>
  <dc:creator>Linn Elise Gulliksen</dc:creator>
  <cp:lastModifiedBy>Linn Elise Gulliksen</cp:lastModifiedBy>
  <cp:revision>1</cp:revision>
  <dcterms:created xsi:type="dcterms:W3CDTF">2021-02-08T10:03:34Z</dcterms:created>
  <dcterms:modified xsi:type="dcterms:W3CDTF">2021-02-08T10:05:35Z</dcterms:modified>
</cp:coreProperties>
</file>